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9" r:id="rId3"/>
    <p:sldId id="267" r:id="rId4"/>
    <p:sldId id="266" r:id="rId5"/>
    <p:sldId id="279" r:id="rId6"/>
    <p:sldId id="280" r:id="rId7"/>
    <p:sldId id="281" r:id="rId8"/>
    <p:sldId id="282" r:id="rId9"/>
    <p:sldId id="283" r:id="rId10"/>
    <p:sldId id="274" r:id="rId11"/>
    <p:sldId id="275" r:id="rId12"/>
    <p:sldId id="278" r:id="rId13"/>
    <p:sldId id="277" r:id="rId14"/>
    <p:sldId id="276" r:id="rId15"/>
    <p:sldId id="273" r:id="rId16"/>
    <p:sldId id="284" r:id="rId1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7834"/>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391FA52-28D4-4C24-8F26-574F7FBFF3E4}" v="12" dt="2023-11-13T22:06:51.6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1" d="100"/>
          <a:sy n="111" d="100"/>
        </p:scale>
        <p:origin x="53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7FBF07-4C3E-4FD9-8787-754697A3A984}"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89EAF60-3382-4BD2-ADF2-A8506E9EB556}">
      <dgm:prSet/>
      <dgm:spPr/>
      <dgm:t>
        <a:bodyPr/>
        <a:lstStyle/>
        <a:p>
          <a:pPr>
            <a:lnSpc>
              <a:spcPct val="100000"/>
            </a:lnSpc>
          </a:pPr>
          <a:r>
            <a:rPr lang="en-US"/>
            <a:t>Doel van deze avond</a:t>
          </a:r>
        </a:p>
      </dgm:t>
    </dgm:pt>
    <dgm:pt modelId="{7297DE21-5894-4785-ABF4-E7CC3BDF8EA1}" type="parTrans" cxnId="{D926CF06-55AE-4880-A7DD-BBB14AE126F0}">
      <dgm:prSet/>
      <dgm:spPr/>
      <dgm:t>
        <a:bodyPr/>
        <a:lstStyle/>
        <a:p>
          <a:endParaRPr lang="en-US"/>
        </a:p>
      </dgm:t>
    </dgm:pt>
    <dgm:pt modelId="{0AAD6C9B-DB11-489C-9564-85A72430C661}" type="sibTrans" cxnId="{D926CF06-55AE-4880-A7DD-BBB14AE126F0}">
      <dgm:prSet/>
      <dgm:spPr/>
      <dgm:t>
        <a:bodyPr/>
        <a:lstStyle/>
        <a:p>
          <a:endParaRPr lang="en-US"/>
        </a:p>
      </dgm:t>
    </dgm:pt>
    <dgm:pt modelId="{ABB49711-2E8B-4616-B0BD-919A07697269}">
      <dgm:prSet/>
      <dgm:spPr/>
      <dgm:t>
        <a:bodyPr/>
        <a:lstStyle/>
        <a:p>
          <a:pPr>
            <a:lnSpc>
              <a:spcPct val="100000"/>
            </a:lnSpc>
          </a:pPr>
          <a:r>
            <a:rPr lang="en-US" dirty="0"/>
            <a:t>Korte </a:t>
          </a:r>
          <a:r>
            <a:rPr lang="en-US" dirty="0" err="1"/>
            <a:t>introductie</a:t>
          </a:r>
          <a:r>
            <a:rPr lang="en-US" dirty="0"/>
            <a:t> </a:t>
          </a:r>
          <a:r>
            <a:rPr lang="en-US" dirty="0" err="1"/>
            <a:t>Voetbalzaken</a:t>
          </a:r>
          <a:r>
            <a:rPr lang="en-US" dirty="0"/>
            <a:t> </a:t>
          </a:r>
          <a:r>
            <a:rPr lang="en-US" dirty="0" err="1"/>
            <a:t>Jeugd</a:t>
          </a:r>
          <a:endParaRPr lang="en-US" dirty="0"/>
        </a:p>
      </dgm:t>
    </dgm:pt>
    <dgm:pt modelId="{D46427AA-F48D-42FF-82B5-36DA03C32BBE}" type="parTrans" cxnId="{ADC4ECB0-512C-487E-9C3B-B303B56848BF}">
      <dgm:prSet/>
      <dgm:spPr/>
      <dgm:t>
        <a:bodyPr/>
        <a:lstStyle/>
        <a:p>
          <a:endParaRPr lang="en-US"/>
        </a:p>
      </dgm:t>
    </dgm:pt>
    <dgm:pt modelId="{2A4B3677-F567-4E65-BD28-36780DAF82C3}" type="sibTrans" cxnId="{ADC4ECB0-512C-487E-9C3B-B303B56848BF}">
      <dgm:prSet/>
      <dgm:spPr/>
      <dgm:t>
        <a:bodyPr/>
        <a:lstStyle/>
        <a:p>
          <a:endParaRPr lang="en-US"/>
        </a:p>
      </dgm:t>
    </dgm:pt>
    <dgm:pt modelId="{FC3B131C-05A3-4820-94B6-9B91EEFE6E44}">
      <dgm:prSet/>
      <dgm:spPr/>
      <dgm:t>
        <a:bodyPr/>
        <a:lstStyle/>
        <a:p>
          <a:pPr>
            <a:lnSpc>
              <a:spcPct val="100000"/>
            </a:lnSpc>
          </a:pPr>
          <a:r>
            <a:rPr lang="en-US" dirty="0"/>
            <a:t>Bij </a:t>
          </a:r>
          <a:r>
            <a:rPr lang="en-US" dirty="0" err="1"/>
            <a:t>een</a:t>
          </a:r>
          <a:r>
            <a:rPr lang="en-US" dirty="0"/>
            <a:t> </a:t>
          </a:r>
          <a:r>
            <a:rPr lang="en-US" dirty="0" err="1"/>
            <a:t>topwedstrijd</a:t>
          </a:r>
          <a:r>
            <a:rPr lang="en-US" dirty="0"/>
            <a:t> </a:t>
          </a:r>
          <a:r>
            <a:rPr lang="en-US" dirty="0" err="1"/>
            <a:t>denk</a:t>
          </a:r>
          <a:r>
            <a:rPr lang="en-US" dirty="0"/>
            <a:t> </a:t>
          </a:r>
          <a:r>
            <a:rPr lang="en-US" dirty="0" err="1"/>
            <a:t>ik</a:t>
          </a:r>
          <a:r>
            <a:rPr lang="en-US" dirty="0"/>
            <a:t> aan?</a:t>
          </a:r>
        </a:p>
      </dgm:t>
    </dgm:pt>
    <dgm:pt modelId="{E6DE2048-E846-4827-973D-0DAB3965D591}" type="parTrans" cxnId="{8041703C-5BA0-4352-B8EE-D9BE368AAA34}">
      <dgm:prSet/>
      <dgm:spPr/>
      <dgm:t>
        <a:bodyPr/>
        <a:lstStyle/>
        <a:p>
          <a:endParaRPr lang="en-US"/>
        </a:p>
      </dgm:t>
    </dgm:pt>
    <dgm:pt modelId="{5AA8538C-2D3B-4769-92A7-550E5E89270E}" type="sibTrans" cxnId="{8041703C-5BA0-4352-B8EE-D9BE368AAA34}">
      <dgm:prSet/>
      <dgm:spPr/>
      <dgm:t>
        <a:bodyPr/>
        <a:lstStyle/>
        <a:p>
          <a:endParaRPr lang="en-US"/>
        </a:p>
      </dgm:t>
    </dgm:pt>
    <dgm:pt modelId="{A0AECC01-6866-4971-AA9D-07B0724D659F}">
      <dgm:prSet/>
      <dgm:spPr/>
      <dgm:t>
        <a:bodyPr/>
        <a:lstStyle/>
        <a:p>
          <a:pPr>
            <a:lnSpc>
              <a:spcPct val="100000"/>
            </a:lnSpc>
          </a:pPr>
          <a:r>
            <a:rPr lang="en-US" dirty="0" err="1"/>
            <a:t>Onze</a:t>
          </a:r>
          <a:r>
            <a:rPr lang="en-US" dirty="0"/>
            <a:t> </a:t>
          </a:r>
          <a:r>
            <a:rPr lang="en-US" dirty="0" err="1"/>
            <a:t>vereniging</a:t>
          </a:r>
          <a:endParaRPr lang="en-US" dirty="0"/>
        </a:p>
      </dgm:t>
    </dgm:pt>
    <dgm:pt modelId="{661D2EC0-2590-449F-BBC0-2293FC2FB141}" type="parTrans" cxnId="{309853D9-2081-4518-9605-E7BAB1C82DC1}">
      <dgm:prSet/>
      <dgm:spPr/>
      <dgm:t>
        <a:bodyPr/>
        <a:lstStyle/>
        <a:p>
          <a:endParaRPr lang="en-US"/>
        </a:p>
      </dgm:t>
    </dgm:pt>
    <dgm:pt modelId="{FDEC0A85-51AA-4A82-AB2E-2B83D9729188}" type="sibTrans" cxnId="{309853D9-2081-4518-9605-E7BAB1C82DC1}">
      <dgm:prSet/>
      <dgm:spPr/>
      <dgm:t>
        <a:bodyPr/>
        <a:lstStyle/>
        <a:p>
          <a:endParaRPr lang="en-US"/>
        </a:p>
      </dgm:t>
    </dgm:pt>
    <dgm:pt modelId="{631B9CB2-B87E-4F09-A339-E1B0437DA0D9}">
      <dgm:prSet/>
      <dgm:spPr/>
      <dgm:t>
        <a:bodyPr/>
        <a:lstStyle/>
        <a:p>
          <a:pPr>
            <a:lnSpc>
              <a:spcPct val="100000"/>
            </a:lnSpc>
          </a:pPr>
          <a:r>
            <a:rPr lang="en-US" dirty="0" err="1"/>
            <a:t>Gedragregels</a:t>
          </a:r>
          <a:endParaRPr lang="en-US" dirty="0"/>
        </a:p>
      </dgm:t>
    </dgm:pt>
    <dgm:pt modelId="{2D8F65DC-593F-463A-B78E-FFDDDA8177CD}" type="parTrans" cxnId="{640AC074-C141-4E11-8F50-35DCA069D753}">
      <dgm:prSet/>
      <dgm:spPr/>
      <dgm:t>
        <a:bodyPr/>
        <a:lstStyle/>
        <a:p>
          <a:endParaRPr lang="en-US"/>
        </a:p>
      </dgm:t>
    </dgm:pt>
    <dgm:pt modelId="{FFDFE3CA-D8B9-41E0-952E-7E24E5805A6A}" type="sibTrans" cxnId="{640AC074-C141-4E11-8F50-35DCA069D753}">
      <dgm:prSet/>
      <dgm:spPr/>
      <dgm:t>
        <a:bodyPr/>
        <a:lstStyle/>
        <a:p>
          <a:endParaRPr lang="en-US"/>
        </a:p>
      </dgm:t>
    </dgm:pt>
    <dgm:pt modelId="{CC01249D-9788-4F4E-811D-B901BF1067BA}">
      <dgm:prSet/>
      <dgm:spPr/>
      <dgm:t>
        <a:bodyPr/>
        <a:lstStyle/>
        <a:p>
          <a:pPr>
            <a:lnSpc>
              <a:spcPct val="100000"/>
            </a:lnSpc>
          </a:pPr>
          <a:r>
            <a:rPr lang="en-US" dirty="0" err="1"/>
            <a:t>Samen</a:t>
          </a:r>
          <a:r>
            <a:rPr lang="en-US" dirty="0"/>
            <a:t> </a:t>
          </a:r>
          <a:r>
            <a:rPr lang="en-US" dirty="0" err="1"/>
            <a:t>kunnen</a:t>
          </a:r>
          <a:r>
            <a:rPr lang="en-US" dirty="0"/>
            <a:t> we </a:t>
          </a:r>
          <a:r>
            <a:rPr lang="en-US" dirty="0" err="1"/>
            <a:t>meer</a:t>
          </a:r>
          <a:r>
            <a:rPr lang="en-US" dirty="0"/>
            <a:t>….</a:t>
          </a:r>
        </a:p>
      </dgm:t>
    </dgm:pt>
    <dgm:pt modelId="{4B6B8E86-6AD3-48A1-8B8D-34AD92C21921}" type="parTrans" cxnId="{C23464BC-DEBC-4A5E-99BA-EBCD776AD652}">
      <dgm:prSet/>
      <dgm:spPr/>
      <dgm:t>
        <a:bodyPr/>
        <a:lstStyle/>
        <a:p>
          <a:endParaRPr lang="en-US"/>
        </a:p>
      </dgm:t>
    </dgm:pt>
    <dgm:pt modelId="{02B2B8E9-4461-42E6-8D1C-885451A8FE3E}" type="sibTrans" cxnId="{C23464BC-DEBC-4A5E-99BA-EBCD776AD652}">
      <dgm:prSet/>
      <dgm:spPr/>
      <dgm:t>
        <a:bodyPr/>
        <a:lstStyle/>
        <a:p>
          <a:endParaRPr lang="en-US"/>
        </a:p>
      </dgm:t>
    </dgm:pt>
    <dgm:pt modelId="{E642876F-063C-4DE5-8030-30E1958A431B}" type="pres">
      <dgm:prSet presAssocID="{7B7FBF07-4C3E-4FD9-8787-754697A3A984}" presName="root" presStyleCnt="0">
        <dgm:presLayoutVars>
          <dgm:dir/>
          <dgm:resizeHandles val="exact"/>
        </dgm:presLayoutVars>
      </dgm:prSet>
      <dgm:spPr/>
    </dgm:pt>
    <dgm:pt modelId="{E82F1691-DB9F-4D9F-AED4-6B428E5722F0}" type="pres">
      <dgm:prSet presAssocID="{389EAF60-3382-4BD2-ADF2-A8506E9EB556}" presName="compNode" presStyleCnt="0"/>
      <dgm:spPr/>
    </dgm:pt>
    <dgm:pt modelId="{87DF1CCC-1769-4DA8-BDEA-6E8F36489331}" type="pres">
      <dgm:prSet presAssocID="{389EAF60-3382-4BD2-ADF2-A8506E9EB556}" presName="bgRect" presStyleLbl="bgShp" presStyleIdx="0" presStyleCnt="6"/>
      <dgm:spPr/>
    </dgm:pt>
    <dgm:pt modelId="{9FBCE3E1-89F1-4B39-A017-2A59D4BE7DEA}" type="pres">
      <dgm:prSet presAssocID="{389EAF60-3382-4BD2-ADF2-A8506E9EB556}"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ullseye"/>
        </a:ext>
      </dgm:extLst>
    </dgm:pt>
    <dgm:pt modelId="{26289DA5-7908-4EE5-8E03-21059C4EABF3}" type="pres">
      <dgm:prSet presAssocID="{389EAF60-3382-4BD2-ADF2-A8506E9EB556}" presName="spaceRect" presStyleCnt="0"/>
      <dgm:spPr/>
    </dgm:pt>
    <dgm:pt modelId="{61528DE3-EC0E-4A19-8ACC-C32237887AD4}" type="pres">
      <dgm:prSet presAssocID="{389EAF60-3382-4BD2-ADF2-A8506E9EB556}" presName="parTx" presStyleLbl="revTx" presStyleIdx="0" presStyleCnt="6">
        <dgm:presLayoutVars>
          <dgm:chMax val="0"/>
          <dgm:chPref val="0"/>
        </dgm:presLayoutVars>
      </dgm:prSet>
      <dgm:spPr/>
    </dgm:pt>
    <dgm:pt modelId="{282C072A-5D8A-439F-BF97-0CEA4AEF3E55}" type="pres">
      <dgm:prSet presAssocID="{0AAD6C9B-DB11-489C-9564-85A72430C661}" presName="sibTrans" presStyleCnt="0"/>
      <dgm:spPr/>
    </dgm:pt>
    <dgm:pt modelId="{F4EC5B02-4762-4D1C-88BE-5FAE9E9169C5}" type="pres">
      <dgm:prSet presAssocID="{ABB49711-2E8B-4616-B0BD-919A07697269}" presName="compNode" presStyleCnt="0"/>
      <dgm:spPr/>
    </dgm:pt>
    <dgm:pt modelId="{CBC5E764-2D7D-4D5B-8C74-631580158EB7}" type="pres">
      <dgm:prSet presAssocID="{ABB49711-2E8B-4616-B0BD-919A07697269}" presName="bgRect" presStyleLbl="bgShp" presStyleIdx="1" presStyleCnt="6"/>
      <dgm:spPr/>
    </dgm:pt>
    <dgm:pt modelId="{152629A0-AD6D-49DB-93AB-6FF27DB0878F}" type="pres">
      <dgm:prSet presAssocID="{ABB49711-2E8B-4616-B0BD-919A07697269}"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
        </a:ext>
      </dgm:extLst>
    </dgm:pt>
    <dgm:pt modelId="{581F88E1-8DAE-4613-9305-5AEF4BB343CF}" type="pres">
      <dgm:prSet presAssocID="{ABB49711-2E8B-4616-B0BD-919A07697269}" presName="spaceRect" presStyleCnt="0"/>
      <dgm:spPr/>
    </dgm:pt>
    <dgm:pt modelId="{8F8F35B5-35AD-4D8F-81BA-278BF4AF6447}" type="pres">
      <dgm:prSet presAssocID="{ABB49711-2E8B-4616-B0BD-919A07697269}" presName="parTx" presStyleLbl="revTx" presStyleIdx="1" presStyleCnt="6">
        <dgm:presLayoutVars>
          <dgm:chMax val="0"/>
          <dgm:chPref val="0"/>
        </dgm:presLayoutVars>
      </dgm:prSet>
      <dgm:spPr/>
    </dgm:pt>
    <dgm:pt modelId="{5A8DC661-398E-411C-9AA6-BB76EE2DEFC9}" type="pres">
      <dgm:prSet presAssocID="{2A4B3677-F567-4E65-BD28-36780DAF82C3}" presName="sibTrans" presStyleCnt="0"/>
      <dgm:spPr/>
    </dgm:pt>
    <dgm:pt modelId="{C41E7B81-5636-4BD3-A3BB-F4323472A1BE}" type="pres">
      <dgm:prSet presAssocID="{FC3B131C-05A3-4820-94B6-9B91EEFE6E44}" presName="compNode" presStyleCnt="0"/>
      <dgm:spPr/>
    </dgm:pt>
    <dgm:pt modelId="{9EBD2FA5-F636-425F-81B4-D113DB986906}" type="pres">
      <dgm:prSet presAssocID="{FC3B131C-05A3-4820-94B6-9B91EEFE6E44}" presName="bgRect" presStyleLbl="bgShp" presStyleIdx="2" presStyleCnt="6"/>
      <dgm:spPr/>
    </dgm:pt>
    <dgm:pt modelId="{65AB6341-D89F-44B3-9142-6BED9BF62083}" type="pres">
      <dgm:prSet presAssocID="{FC3B131C-05A3-4820-94B6-9B91EEFE6E44}" presName="iconRect" presStyleLbl="node1" presStyleIdx="2" presStyleCnt="6" custLinFactY="100000" custLinFactNeighborX="-11853" custLinFactNeighborY="14240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517EFE34-6ED7-48D0-8932-390CF7625782}" type="pres">
      <dgm:prSet presAssocID="{FC3B131C-05A3-4820-94B6-9B91EEFE6E44}" presName="spaceRect" presStyleCnt="0"/>
      <dgm:spPr/>
    </dgm:pt>
    <dgm:pt modelId="{5A5C1CB9-B71A-43F1-99C6-44F2C53B5CB5}" type="pres">
      <dgm:prSet presAssocID="{FC3B131C-05A3-4820-94B6-9B91EEFE6E44}" presName="parTx" presStyleLbl="revTx" presStyleIdx="2" presStyleCnt="6">
        <dgm:presLayoutVars>
          <dgm:chMax val="0"/>
          <dgm:chPref val="0"/>
        </dgm:presLayoutVars>
      </dgm:prSet>
      <dgm:spPr/>
    </dgm:pt>
    <dgm:pt modelId="{9F64C862-2AB1-4E52-961C-E89790214507}" type="pres">
      <dgm:prSet presAssocID="{5AA8538C-2D3B-4769-92A7-550E5E89270E}" presName="sibTrans" presStyleCnt="0"/>
      <dgm:spPr/>
    </dgm:pt>
    <dgm:pt modelId="{CFC49B14-D614-441D-8D26-DC75EDBCE2C9}" type="pres">
      <dgm:prSet presAssocID="{A0AECC01-6866-4971-AA9D-07B0724D659F}" presName="compNode" presStyleCnt="0"/>
      <dgm:spPr/>
    </dgm:pt>
    <dgm:pt modelId="{75A0DD19-8C1E-4763-B0B8-770DA3BCA12B}" type="pres">
      <dgm:prSet presAssocID="{A0AECC01-6866-4971-AA9D-07B0724D659F}" presName="bgRect" presStyleLbl="bgShp" presStyleIdx="3" presStyleCnt="6"/>
      <dgm:spPr>
        <a:solidFill>
          <a:srgbClr val="F2F2F2">
            <a:alpha val="80000"/>
          </a:srgbClr>
        </a:solidFill>
      </dgm:spPr>
    </dgm:pt>
    <dgm:pt modelId="{DCEE67BE-ED74-4E2A-8B52-E3781E3C8FC7}" type="pres">
      <dgm:prSet presAssocID="{A0AECC01-6866-4971-AA9D-07B0724D659F}" presName="iconRect" presStyleLbl="node1" presStyleIdx="3" presStyleCnt="6" custLinFactY="-100000" custLinFactNeighborX="-4794" custLinFactNeighborY="-117570"/>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rain"/>
        </a:ext>
      </dgm:extLst>
    </dgm:pt>
    <dgm:pt modelId="{913A0F0A-F14E-4FF1-B315-366E10587BFC}" type="pres">
      <dgm:prSet presAssocID="{A0AECC01-6866-4971-AA9D-07B0724D659F}" presName="spaceRect" presStyleCnt="0"/>
      <dgm:spPr/>
    </dgm:pt>
    <dgm:pt modelId="{3AE4521D-D637-4F4F-85E9-2E4C436E3EF7}" type="pres">
      <dgm:prSet presAssocID="{A0AECC01-6866-4971-AA9D-07B0724D659F}" presName="parTx" presStyleLbl="revTx" presStyleIdx="3" presStyleCnt="6">
        <dgm:presLayoutVars>
          <dgm:chMax val="0"/>
          <dgm:chPref val="0"/>
        </dgm:presLayoutVars>
      </dgm:prSet>
      <dgm:spPr/>
    </dgm:pt>
    <dgm:pt modelId="{69303B84-A8BC-460B-8BA4-7CE07D177D2D}" type="pres">
      <dgm:prSet presAssocID="{FDEC0A85-51AA-4A82-AB2E-2B83D9729188}" presName="sibTrans" presStyleCnt="0"/>
      <dgm:spPr/>
    </dgm:pt>
    <dgm:pt modelId="{CA048FCF-3A98-4C5C-B54E-1A75B05D767D}" type="pres">
      <dgm:prSet presAssocID="{631B9CB2-B87E-4F09-A339-E1B0437DA0D9}" presName="compNode" presStyleCnt="0"/>
      <dgm:spPr/>
    </dgm:pt>
    <dgm:pt modelId="{3B776EA5-3FA2-4DE7-AE68-53DB5BF4B47E}" type="pres">
      <dgm:prSet presAssocID="{631B9CB2-B87E-4F09-A339-E1B0437DA0D9}" presName="bgRect" presStyleLbl="bgShp" presStyleIdx="4" presStyleCnt="6"/>
      <dgm:spPr/>
    </dgm:pt>
    <dgm:pt modelId="{2CD5545D-7391-4ACE-AB19-BD3868EB3BE0}" type="pres">
      <dgm:prSet presAssocID="{631B9CB2-B87E-4F09-A339-E1B0437DA0D9}"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Lock"/>
        </a:ext>
      </dgm:extLst>
    </dgm:pt>
    <dgm:pt modelId="{15B1C59A-72CF-4050-9355-64D84C345020}" type="pres">
      <dgm:prSet presAssocID="{631B9CB2-B87E-4F09-A339-E1B0437DA0D9}" presName="spaceRect" presStyleCnt="0"/>
      <dgm:spPr/>
    </dgm:pt>
    <dgm:pt modelId="{7D642B41-2335-42F4-B95D-9A5C822B5163}" type="pres">
      <dgm:prSet presAssocID="{631B9CB2-B87E-4F09-A339-E1B0437DA0D9}" presName="parTx" presStyleLbl="revTx" presStyleIdx="4" presStyleCnt="6">
        <dgm:presLayoutVars>
          <dgm:chMax val="0"/>
          <dgm:chPref val="0"/>
        </dgm:presLayoutVars>
      </dgm:prSet>
      <dgm:spPr/>
    </dgm:pt>
    <dgm:pt modelId="{BECDAC59-7B7B-4B31-9AE6-E0DE0A8F0873}" type="pres">
      <dgm:prSet presAssocID="{FFDFE3CA-D8B9-41E0-952E-7E24E5805A6A}" presName="sibTrans" presStyleCnt="0"/>
      <dgm:spPr/>
    </dgm:pt>
    <dgm:pt modelId="{A35FF350-6074-446A-804B-522C7D3C8357}" type="pres">
      <dgm:prSet presAssocID="{CC01249D-9788-4F4E-811D-B901BF1067BA}" presName="compNode" presStyleCnt="0"/>
      <dgm:spPr/>
    </dgm:pt>
    <dgm:pt modelId="{576A8339-7DAB-491A-AE7A-335CF958BDC4}" type="pres">
      <dgm:prSet presAssocID="{CC01249D-9788-4F4E-811D-B901BF1067BA}" presName="bgRect" presStyleLbl="bgShp" presStyleIdx="5" presStyleCnt="6"/>
      <dgm:spPr/>
    </dgm:pt>
    <dgm:pt modelId="{71C6B965-FCF9-4CDF-9CC6-51748238BCCF}" type="pres">
      <dgm:prSet presAssocID="{CC01249D-9788-4F4E-811D-B901BF1067BA}"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Social Network"/>
        </a:ext>
      </dgm:extLst>
    </dgm:pt>
    <dgm:pt modelId="{E223D896-1D20-4ECB-B2CB-D5AA8B26BC55}" type="pres">
      <dgm:prSet presAssocID="{CC01249D-9788-4F4E-811D-B901BF1067BA}" presName="spaceRect" presStyleCnt="0"/>
      <dgm:spPr/>
    </dgm:pt>
    <dgm:pt modelId="{5F5FCAB3-E3B6-4D64-9BA4-04834EFFB283}" type="pres">
      <dgm:prSet presAssocID="{CC01249D-9788-4F4E-811D-B901BF1067BA}" presName="parTx" presStyleLbl="revTx" presStyleIdx="5" presStyleCnt="6">
        <dgm:presLayoutVars>
          <dgm:chMax val="0"/>
          <dgm:chPref val="0"/>
        </dgm:presLayoutVars>
      </dgm:prSet>
      <dgm:spPr/>
    </dgm:pt>
  </dgm:ptLst>
  <dgm:cxnLst>
    <dgm:cxn modelId="{D926CF06-55AE-4880-A7DD-BBB14AE126F0}" srcId="{7B7FBF07-4C3E-4FD9-8787-754697A3A984}" destId="{389EAF60-3382-4BD2-ADF2-A8506E9EB556}" srcOrd="0" destOrd="0" parTransId="{7297DE21-5894-4785-ABF4-E7CC3BDF8EA1}" sibTransId="{0AAD6C9B-DB11-489C-9564-85A72430C661}"/>
    <dgm:cxn modelId="{3CC20421-1917-4CC2-95A6-0944642F6DA1}" type="presOf" srcId="{389EAF60-3382-4BD2-ADF2-A8506E9EB556}" destId="{61528DE3-EC0E-4A19-8ACC-C32237887AD4}" srcOrd="0" destOrd="0" presId="urn:microsoft.com/office/officeart/2018/2/layout/IconVerticalSolidList"/>
    <dgm:cxn modelId="{8041703C-5BA0-4352-B8EE-D9BE368AAA34}" srcId="{7B7FBF07-4C3E-4FD9-8787-754697A3A984}" destId="{FC3B131C-05A3-4820-94B6-9B91EEFE6E44}" srcOrd="2" destOrd="0" parTransId="{E6DE2048-E846-4827-973D-0DAB3965D591}" sibTransId="{5AA8538C-2D3B-4769-92A7-550E5E89270E}"/>
    <dgm:cxn modelId="{F0D9E94E-53B8-4818-BDF9-6A4FC1849782}" type="presOf" srcId="{A0AECC01-6866-4971-AA9D-07B0724D659F}" destId="{3AE4521D-D637-4F4F-85E9-2E4C436E3EF7}" srcOrd="0" destOrd="0" presId="urn:microsoft.com/office/officeart/2018/2/layout/IconVerticalSolidList"/>
    <dgm:cxn modelId="{A6798954-4D01-4640-BA39-BE01F748650F}" type="presOf" srcId="{CC01249D-9788-4F4E-811D-B901BF1067BA}" destId="{5F5FCAB3-E3B6-4D64-9BA4-04834EFFB283}" srcOrd="0" destOrd="0" presId="urn:microsoft.com/office/officeart/2018/2/layout/IconVerticalSolidList"/>
    <dgm:cxn modelId="{640AC074-C141-4E11-8F50-35DCA069D753}" srcId="{7B7FBF07-4C3E-4FD9-8787-754697A3A984}" destId="{631B9CB2-B87E-4F09-A339-E1B0437DA0D9}" srcOrd="4" destOrd="0" parTransId="{2D8F65DC-593F-463A-B78E-FFDDDA8177CD}" sibTransId="{FFDFE3CA-D8B9-41E0-952E-7E24E5805A6A}"/>
    <dgm:cxn modelId="{ADC4ECB0-512C-487E-9C3B-B303B56848BF}" srcId="{7B7FBF07-4C3E-4FD9-8787-754697A3A984}" destId="{ABB49711-2E8B-4616-B0BD-919A07697269}" srcOrd="1" destOrd="0" parTransId="{D46427AA-F48D-42FF-82B5-36DA03C32BBE}" sibTransId="{2A4B3677-F567-4E65-BD28-36780DAF82C3}"/>
    <dgm:cxn modelId="{C23464BC-DEBC-4A5E-99BA-EBCD776AD652}" srcId="{7B7FBF07-4C3E-4FD9-8787-754697A3A984}" destId="{CC01249D-9788-4F4E-811D-B901BF1067BA}" srcOrd="5" destOrd="0" parTransId="{4B6B8E86-6AD3-48A1-8B8D-34AD92C21921}" sibTransId="{02B2B8E9-4461-42E6-8D1C-885451A8FE3E}"/>
    <dgm:cxn modelId="{D751D8CC-5CF3-45DE-863D-93607E1AF530}" type="presOf" srcId="{FC3B131C-05A3-4820-94B6-9B91EEFE6E44}" destId="{5A5C1CB9-B71A-43F1-99C6-44F2C53B5CB5}" srcOrd="0" destOrd="0" presId="urn:microsoft.com/office/officeart/2018/2/layout/IconVerticalSolidList"/>
    <dgm:cxn modelId="{860EEBD4-D3DD-4B84-A9D9-38922BEF836C}" type="presOf" srcId="{7B7FBF07-4C3E-4FD9-8787-754697A3A984}" destId="{E642876F-063C-4DE5-8030-30E1958A431B}" srcOrd="0" destOrd="0" presId="urn:microsoft.com/office/officeart/2018/2/layout/IconVerticalSolidList"/>
    <dgm:cxn modelId="{309853D9-2081-4518-9605-E7BAB1C82DC1}" srcId="{7B7FBF07-4C3E-4FD9-8787-754697A3A984}" destId="{A0AECC01-6866-4971-AA9D-07B0724D659F}" srcOrd="3" destOrd="0" parTransId="{661D2EC0-2590-449F-BBC0-2293FC2FB141}" sibTransId="{FDEC0A85-51AA-4A82-AB2E-2B83D9729188}"/>
    <dgm:cxn modelId="{2EEC64EC-4564-49F4-A9A6-2766DA5B1227}" type="presOf" srcId="{631B9CB2-B87E-4F09-A339-E1B0437DA0D9}" destId="{7D642B41-2335-42F4-B95D-9A5C822B5163}" srcOrd="0" destOrd="0" presId="urn:microsoft.com/office/officeart/2018/2/layout/IconVerticalSolidList"/>
    <dgm:cxn modelId="{F11890EC-9CB1-4102-8FD7-06E6C06EB5E4}" type="presOf" srcId="{ABB49711-2E8B-4616-B0BD-919A07697269}" destId="{8F8F35B5-35AD-4D8F-81BA-278BF4AF6447}" srcOrd="0" destOrd="0" presId="urn:microsoft.com/office/officeart/2018/2/layout/IconVerticalSolidList"/>
    <dgm:cxn modelId="{0F66F966-07DE-44E5-A8E9-68CC118864CB}" type="presParOf" srcId="{E642876F-063C-4DE5-8030-30E1958A431B}" destId="{E82F1691-DB9F-4D9F-AED4-6B428E5722F0}" srcOrd="0" destOrd="0" presId="urn:microsoft.com/office/officeart/2018/2/layout/IconVerticalSolidList"/>
    <dgm:cxn modelId="{353B5539-4AFC-45C2-BF0E-6D0CF6EC7AC1}" type="presParOf" srcId="{E82F1691-DB9F-4D9F-AED4-6B428E5722F0}" destId="{87DF1CCC-1769-4DA8-BDEA-6E8F36489331}" srcOrd="0" destOrd="0" presId="urn:microsoft.com/office/officeart/2018/2/layout/IconVerticalSolidList"/>
    <dgm:cxn modelId="{A2C88DB6-4044-4428-AFB6-FF6ECEF34BEA}" type="presParOf" srcId="{E82F1691-DB9F-4D9F-AED4-6B428E5722F0}" destId="{9FBCE3E1-89F1-4B39-A017-2A59D4BE7DEA}" srcOrd="1" destOrd="0" presId="urn:microsoft.com/office/officeart/2018/2/layout/IconVerticalSolidList"/>
    <dgm:cxn modelId="{6016182D-4B34-41F9-AC11-A0239F984FE2}" type="presParOf" srcId="{E82F1691-DB9F-4D9F-AED4-6B428E5722F0}" destId="{26289DA5-7908-4EE5-8E03-21059C4EABF3}" srcOrd="2" destOrd="0" presId="urn:microsoft.com/office/officeart/2018/2/layout/IconVerticalSolidList"/>
    <dgm:cxn modelId="{1CBA14BA-5964-4D31-AC66-C5BA462A26F1}" type="presParOf" srcId="{E82F1691-DB9F-4D9F-AED4-6B428E5722F0}" destId="{61528DE3-EC0E-4A19-8ACC-C32237887AD4}" srcOrd="3" destOrd="0" presId="urn:microsoft.com/office/officeart/2018/2/layout/IconVerticalSolidList"/>
    <dgm:cxn modelId="{EF98E1BE-B19A-4EA2-85CD-100A42664814}" type="presParOf" srcId="{E642876F-063C-4DE5-8030-30E1958A431B}" destId="{282C072A-5D8A-439F-BF97-0CEA4AEF3E55}" srcOrd="1" destOrd="0" presId="urn:microsoft.com/office/officeart/2018/2/layout/IconVerticalSolidList"/>
    <dgm:cxn modelId="{3C05C90B-B35E-46FA-BF38-55E96FF69C49}" type="presParOf" srcId="{E642876F-063C-4DE5-8030-30E1958A431B}" destId="{F4EC5B02-4762-4D1C-88BE-5FAE9E9169C5}" srcOrd="2" destOrd="0" presId="urn:microsoft.com/office/officeart/2018/2/layout/IconVerticalSolidList"/>
    <dgm:cxn modelId="{A5A6E7A7-1E0B-4C5D-928C-A52EDDA06D8F}" type="presParOf" srcId="{F4EC5B02-4762-4D1C-88BE-5FAE9E9169C5}" destId="{CBC5E764-2D7D-4D5B-8C74-631580158EB7}" srcOrd="0" destOrd="0" presId="urn:microsoft.com/office/officeart/2018/2/layout/IconVerticalSolidList"/>
    <dgm:cxn modelId="{3E31D1FF-C9F7-46FB-B786-1ACC5125C449}" type="presParOf" srcId="{F4EC5B02-4762-4D1C-88BE-5FAE9E9169C5}" destId="{152629A0-AD6D-49DB-93AB-6FF27DB0878F}" srcOrd="1" destOrd="0" presId="urn:microsoft.com/office/officeart/2018/2/layout/IconVerticalSolidList"/>
    <dgm:cxn modelId="{1D62B006-B1AF-43E0-951B-8203585CE772}" type="presParOf" srcId="{F4EC5B02-4762-4D1C-88BE-5FAE9E9169C5}" destId="{581F88E1-8DAE-4613-9305-5AEF4BB343CF}" srcOrd="2" destOrd="0" presId="urn:microsoft.com/office/officeart/2018/2/layout/IconVerticalSolidList"/>
    <dgm:cxn modelId="{046C452F-1FDE-4F13-A38A-8D3373C87DA6}" type="presParOf" srcId="{F4EC5B02-4762-4D1C-88BE-5FAE9E9169C5}" destId="{8F8F35B5-35AD-4D8F-81BA-278BF4AF6447}" srcOrd="3" destOrd="0" presId="urn:microsoft.com/office/officeart/2018/2/layout/IconVerticalSolidList"/>
    <dgm:cxn modelId="{D19724B0-22AA-40AF-B9A1-6C775106A883}" type="presParOf" srcId="{E642876F-063C-4DE5-8030-30E1958A431B}" destId="{5A8DC661-398E-411C-9AA6-BB76EE2DEFC9}" srcOrd="3" destOrd="0" presId="urn:microsoft.com/office/officeart/2018/2/layout/IconVerticalSolidList"/>
    <dgm:cxn modelId="{28260AF3-6C48-4D95-A685-E3589546C91B}" type="presParOf" srcId="{E642876F-063C-4DE5-8030-30E1958A431B}" destId="{C41E7B81-5636-4BD3-A3BB-F4323472A1BE}" srcOrd="4" destOrd="0" presId="urn:microsoft.com/office/officeart/2018/2/layout/IconVerticalSolidList"/>
    <dgm:cxn modelId="{CC068B78-8E10-4FAA-82FB-28766C92E3D7}" type="presParOf" srcId="{C41E7B81-5636-4BD3-A3BB-F4323472A1BE}" destId="{9EBD2FA5-F636-425F-81B4-D113DB986906}" srcOrd="0" destOrd="0" presId="urn:microsoft.com/office/officeart/2018/2/layout/IconVerticalSolidList"/>
    <dgm:cxn modelId="{AF34693C-4B16-4BD7-8430-9C788DC802CD}" type="presParOf" srcId="{C41E7B81-5636-4BD3-A3BB-F4323472A1BE}" destId="{65AB6341-D89F-44B3-9142-6BED9BF62083}" srcOrd="1" destOrd="0" presId="urn:microsoft.com/office/officeart/2018/2/layout/IconVerticalSolidList"/>
    <dgm:cxn modelId="{1FC9F508-6502-4046-A58B-30F8D0CF8686}" type="presParOf" srcId="{C41E7B81-5636-4BD3-A3BB-F4323472A1BE}" destId="{517EFE34-6ED7-48D0-8932-390CF7625782}" srcOrd="2" destOrd="0" presId="urn:microsoft.com/office/officeart/2018/2/layout/IconVerticalSolidList"/>
    <dgm:cxn modelId="{0C796287-8336-43C3-A94F-21DC4461EE31}" type="presParOf" srcId="{C41E7B81-5636-4BD3-A3BB-F4323472A1BE}" destId="{5A5C1CB9-B71A-43F1-99C6-44F2C53B5CB5}" srcOrd="3" destOrd="0" presId="urn:microsoft.com/office/officeart/2018/2/layout/IconVerticalSolidList"/>
    <dgm:cxn modelId="{B922CE81-3796-4351-BF6D-0FF6146B19E2}" type="presParOf" srcId="{E642876F-063C-4DE5-8030-30E1958A431B}" destId="{9F64C862-2AB1-4E52-961C-E89790214507}" srcOrd="5" destOrd="0" presId="urn:microsoft.com/office/officeart/2018/2/layout/IconVerticalSolidList"/>
    <dgm:cxn modelId="{71B68A2D-70F9-4426-B0A7-B5201E153F9E}" type="presParOf" srcId="{E642876F-063C-4DE5-8030-30E1958A431B}" destId="{CFC49B14-D614-441D-8D26-DC75EDBCE2C9}" srcOrd="6" destOrd="0" presId="urn:microsoft.com/office/officeart/2018/2/layout/IconVerticalSolidList"/>
    <dgm:cxn modelId="{40CB9A85-5E34-4747-8E3E-9EF187D7E72C}" type="presParOf" srcId="{CFC49B14-D614-441D-8D26-DC75EDBCE2C9}" destId="{75A0DD19-8C1E-4763-B0B8-770DA3BCA12B}" srcOrd="0" destOrd="0" presId="urn:microsoft.com/office/officeart/2018/2/layout/IconVerticalSolidList"/>
    <dgm:cxn modelId="{048D3CBA-AF41-4D6D-BD02-325749D4A620}" type="presParOf" srcId="{CFC49B14-D614-441D-8D26-DC75EDBCE2C9}" destId="{DCEE67BE-ED74-4E2A-8B52-E3781E3C8FC7}" srcOrd="1" destOrd="0" presId="urn:microsoft.com/office/officeart/2018/2/layout/IconVerticalSolidList"/>
    <dgm:cxn modelId="{1F0993BB-9E01-4B06-B7CE-9508A65DA665}" type="presParOf" srcId="{CFC49B14-D614-441D-8D26-DC75EDBCE2C9}" destId="{913A0F0A-F14E-4FF1-B315-366E10587BFC}" srcOrd="2" destOrd="0" presId="urn:microsoft.com/office/officeart/2018/2/layout/IconVerticalSolidList"/>
    <dgm:cxn modelId="{30E4ECC9-3062-491C-A9BF-306BD7B3F7EA}" type="presParOf" srcId="{CFC49B14-D614-441D-8D26-DC75EDBCE2C9}" destId="{3AE4521D-D637-4F4F-85E9-2E4C436E3EF7}" srcOrd="3" destOrd="0" presId="urn:microsoft.com/office/officeart/2018/2/layout/IconVerticalSolidList"/>
    <dgm:cxn modelId="{4DAD176C-A918-4DA9-8878-FB3DDF4644AC}" type="presParOf" srcId="{E642876F-063C-4DE5-8030-30E1958A431B}" destId="{69303B84-A8BC-460B-8BA4-7CE07D177D2D}" srcOrd="7" destOrd="0" presId="urn:microsoft.com/office/officeart/2018/2/layout/IconVerticalSolidList"/>
    <dgm:cxn modelId="{54663F5A-E538-4CF5-950F-8163B4A02F73}" type="presParOf" srcId="{E642876F-063C-4DE5-8030-30E1958A431B}" destId="{CA048FCF-3A98-4C5C-B54E-1A75B05D767D}" srcOrd="8" destOrd="0" presId="urn:microsoft.com/office/officeart/2018/2/layout/IconVerticalSolidList"/>
    <dgm:cxn modelId="{3E00F09F-4D31-4DC9-9A47-00524EEBEE2D}" type="presParOf" srcId="{CA048FCF-3A98-4C5C-B54E-1A75B05D767D}" destId="{3B776EA5-3FA2-4DE7-AE68-53DB5BF4B47E}" srcOrd="0" destOrd="0" presId="urn:microsoft.com/office/officeart/2018/2/layout/IconVerticalSolidList"/>
    <dgm:cxn modelId="{7496587E-2C88-41BF-B4AD-863DCF419D1C}" type="presParOf" srcId="{CA048FCF-3A98-4C5C-B54E-1A75B05D767D}" destId="{2CD5545D-7391-4ACE-AB19-BD3868EB3BE0}" srcOrd="1" destOrd="0" presId="urn:microsoft.com/office/officeart/2018/2/layout/IconVerticalSolidList"/>
    <dgm:cxn modelId="{4F65D0FB-C23A-493E-9A2F-4895DB678619}" type="presParOf" srcId="{CA048FCF-3A98-4C5C-B54E-1A75B05D767D}" destId="{15B1C59A-72CF-4050-9355-64D84C345020}" srcOrd="2" destOrd="0" presId="urn:microsoft.com/office/officeart/2018/2/layout/IconVerticalSolidList"/>
    <dgm:cxn modelId="{5273A352-B131-480C-8FE9-423EE5E2F634}" type="presParOf" srcId="{CA048FCF-3A98-4C5C-B54E-1A75B05D767D}" destId="{7D642B41-2335-42F4-B95D-9A5C822B5163}" srcOrd="3" destOrd="0" presId="urn:microsoft.com/office/officeart/2018/2/layout/IconVerticalSolidList"/>
    <dgm:cxn modelId="{2441D593-8194-43B8-BB48-74726363361A}" type="presParOf" srcId="{E642876F-063C-4DE5-8030-30E1958A431B}" destId="{BECDAC59-7B7B-4B31-9AE6-E0DE0A8F0873}" srcOrd="9" destOrd="0" presId="urn:microsoft.com/office/officeart/2018/2/layout/IconVerticalSolidList"/>
    <dgm:cxn modelId="{F8636B3C-B7F0-4327-A0B5-5DC98DD2EB6C}" type="presParOf" srcId="{E642876F-063C-4DE5-8030-30E1958A431B}" destId="{A35FF350-6074-446A-804B-522C7D3C8357}" srcOrd="10" destOrd="0" presId="urn:microsoft.com/office/officeart/2018/2/layout/IconVerticalSolidList"/>
    <dgm:cxn modelId="{AF3C3F2D-6170-45E8-ABC1-2E2F059A3C2D}" type="presParOf" srcId="{A35FF350-6074-446A-804B-522C7D3C8357}" destId="{576A8339-7DAB-491A-AE7A-335CF958BDC4}" srcOrd="0" destOrd="0" presId="urn:microsoft.com/office/officeart/2018/2/layout/IconVerticalSolidList"/>
    <dgm:cxn modelId="{2033314D-917C-48FC-A427-8B68D1B55984}" type="presParOf" srcId="{A35FF350-6074-446A-804B-522C7D3C8357}" destId="{71C6B965-FCF9-4CDF-9CC6-51748238BCCF}" srcOrd="1" destOrd="0" presId="urn:microsoft.com/office/officeart/2018/2/layout/IconVerticalSolidList"/>
    <dgm:cxn modelId="{08C59A02-0742-444A-A9F2-C86571D28D81}" type="presParOf" srcId="{A35FF350-6074-446A-804B-522C7D3C8357}" destId="{E223D896-1D20-4ECB-B2CB-D5AA8B26BC55}" srcOrd="2" destOrd="0" presId="urn:microsoft.com/office/officeart/2018/2/layout/IconVerticalSolidList"/>
    <dgm:cxn modelId="{D4799142-CEC5-454A-9A50-57CAC7F6E892}" type="presParOf" srcId="{A35FF350-6074-446A-804B-522C7D3C8357}" destId="{5F5FCAB3-E3B6-4D64-9BA4-04834EFFB28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D61233-ADFD-49B9-8383-93F910049E47}" type="doc">
      <dgm:prSet loTypeId="urn:microsoft.com/office/officeart/2005/8/layout/process1" loCatId="process" qsTypeId="urn:microsoft.com/office/officeart/2005/8/quickstyle/simple1" qsCatId="simple" csTypeId="urn:microsoft.com/office/officeart/2005/8/colors/accent1_2" csCatId="accent1" phldr="1"/>
      <dgm:spPr/>
    </dgm:pt>
    <dgm:pt modelId="{9259F6C3-F629-4D3B-A5E0-659359913EB3}">
      <dgm:prSet phldrT="[Tekst]"/>
      <dgm:spPr>
        <a:solidFill>
          <a:srgbClr val="277834"/>
        </a:solidFill>
      </dgm:spPr>
      <dgm:t>
        <a:bodyPr/>
        <a:lstStyle/>
        <a:p>
          <a:r>
            <a:rPr lang="en-US" dirty="0">
              <a:highlight>
                <a:srgbClr val="277834"/>
              </a:highlight>
            </a:rPr>
            <a:t>?</a:t>
          </a:r>
          <a:endParaRPr lang="nl-NL" dirty="0">
            <a:highlight>
              <a:srgbClr val="277834"/>
            </a:highlight>
          </a:endParaRPr>
        </a:p>
      </dgm:t>
    </dgm:pt>
    <dgm:pt modelId="{13AF0E2B-A3FF-4218-BDAD-DFCDB3C19CA8}" type="parTrans" cxnId="{7A439473-CC13-4C2A-A066-EA988140AA54}">
      <dgm:prSet/>
      <dgm:spPr/>
      <dgm:t>
        <a:bodyPr/>
        <a:lstStyle/>
        <a:p>
          <a:endParaRPr lang="nl-NL"/>
        </a:p>
      </dgm:t>
    </dgm:pt>
    <dgm:pt modelId="{B3D50201-A190-4D98-876D-99570E1E720E}" type="sibTrans" cxnId="{7A439473-CC13-4C2A-A066-EA988140AA54}">
      <dgm:prSet/>
      <dgm:spPr>
        <a:solidFill>
          <a:srgbClr val="277834">
            <a:alpha val="30196"/>
          </a:srgbClr>
        </a:solidFill>
      </dgm:spPr>
      <dgm:t>
        <a:bodyPr/>
        <a:lstStyle/>
        <a:p>
          <a:endParaRPr lang="nl-NL"/>
        </a:p>
      </dgm:t>
    </dgm:pt>
    <dgm:pt modelId="{A91D0333-D39D-4856-8537-F5C68CBB3880}">
      <dgm:prSet phldrT="[Tekst]"/>
      <dgm:spPr>
        <a:solidFill>
          <a:srgbClr val="277834"/>
        </a:solidFill>
      </dgm:spPr>
      <dgm:t>
        <a:bodyPr/>
        <a:lstStyle/>
        <a:p>
          <a:r>
            <a:rPr lang="en-US" dirty="0">
              <a:highlight>
                <a:srgbClr val="277834"/>
              </a:highlight>
            </a:rPr>
            <a:t>Trainer</a:t>
          </a:r>
          <a:endParaRPr lang="nl-NL" dirty="0">
            <a:highlight>
              <a:srgbClr val="277834"/>
            </a:highlight>
          </a:endParaRPr>
        </a:p>
      </dgm:t>
    </dgm:pt>
    <dgm:pt modelId="{FE2C9B55-E7B1-470B-8FD2-7356B1822402}" type="parTrans" cxnId="{EC328CC3-3C30-4E20-85A0-484EFB3BCA9A}">
      <dgm:prSet/>
      <dgm:spPr/>
      <dgm:t>
        <a:bodyPr/>
        <a:lstStyle/>
        <a:p>
          <a:endParaRPr lang="nl-NL"/>
        </a:p>
      </dgm:t>
    </dgm:pt>
    <dgm:pt modelId="{053D3128-1918-4749-9781-F98945FF0566}" type="sibTrans" cxnId="{EC328CC3-3C30-4E20-85A0-484EFB3BCA9A}">
      <dgm:prSet/>
      <dgm:spPr>
        <a:solidFill>
          <a:srgbClr val="277834">
            <a:alpha val="30196"/>
          </a:srgbClr>
        </a:solidFill>
      </dgm:spPr>
      <dgm:t>
        <a:bodyPr/>
        <a:lstStyle/>
        <a:p>
          <a:endParaRPr lang="nl-NL"/>
        </a:p>
      </dgm:t>
    </dgm:pt>
    <dgm:pt modelId="{40F877C4-3A0E-46A4-BC81-0EA30E1B5909}">
      <dgm:prSet phldrT="[Tekst]"/>
      <dgm:spPr>
        <a:solidFill>
          <a:srgbClr val="277834"/>
        </a:solidFill>
      </dgm:spPr>
      <dgm:t>
        <a:bodyPr/>
        <a:lstStyle/>
        <a:p>
          <a:r>
            <a:rPr lang="en-US" dirty="0">
              <a:highlight>
                <a:srgbClr val="277834"/>
              </a:highlight>
            </a:rPr>
            <a:t>Coordinator</a:t>
          </a:r>
          <a:endParaRPr lang="nl-NL" dirty="0">
            <a:highlight>
              <a:srgbClr val="277834"/>
            </a:highlight>
          </a:endParaRPr>
        </a:p>
      </dgm:t>
    </dgm:pt>
    <dgm:pt modelId="{2C2E0592-65F3-4F5E-B32C-2A77451174CA}" type="parTrans" cxnId="{DF7E3B4A-F4D4-4DF0-8714-6D269E9F06E5}">
      <dgm:prSet/>
      <dgm:spPr/>
      <dgm:t>
        <a:bodyPr/>
        <a:lstStyle/>
        <a:p>
          <a:endParaRPr lang="nl-NL"/>
        </a:p>
      </dgm:t>
    </dgm:pt>
    <dgm:pt modelId="{1175F859-F034-4CD9-A84D-E65BADA4A0F7}" type="sibTrans" cxnId="{DF7E3B4A-F4D4-4DF0-8714-6D269E9F06E5}">
      <dgm:prSet/>
      <dgm:spPr>
        <a:solidFill>
          <a:srgbClr val="277834">
            <a:alpha val="30196"/>
          </a:srgbClr>
        </a:solidFill>
      </dgm:spPr>
      <dgm:t>
        <a:bodyPr/>
        <a:lstStyle/>
        <a:p>
          <a:endParaRPr lang="nl-NL"/>
        </a:p>
      </dgm:t>
    </dgm:pt>
    <dgm:pt modelId="{D791D2C1-7C05-4609-A351-B1CA47C1D6D9}">
      <dgm:prSet/>
      <dgm:spPr>
        <a:solidFill>
          <a:srgbClr val="277834"/>
        </a:solidFill>
      </dgm:spPr>
      <dgm:t>
        <a:bodyPr/>
        <a:lstStyle/>
        <a:p>
          <a:r>
            <a:rPr lang="en-US" dirty="0">
              <a:highlight>
                <a:srgbClr val="277834"/>
              </a:highlight>
            </a:rPr>
            <a:t>HJO</a:t>
          </a:r>
          <a:endParaRPr lang="nl-NL" dirty="0">
            <a:highlight>
              <a:srgbClr val="277834"/>
            </a:highlight>
          </a:endParaRPr>
        </a:p>
      </dgm:t>
    </dgm:pt>
    <dgm:pt modelId="{760CE698-0B01-476D-A3AE-1CA2A92516E0}" type="parTrans" cxnId="{8BD57011-24CB-43A8-91E6-68C55B72186A}">
      <dgm:prSet/>
      <dgm:spPr/>
      <dgm:t>
        <a:bodyPr/>
        <a:lstStyle/>
        <a:p>
          <a:endParaRPr lang="nl-NL"/>
        </a:p>
      </dgm:t>
    </dgm:pt>
    <dgm:pt modelId="{F6542006-C298-4EE9-8608-5710B8992341}" type="sibTrans" cxnId="{8BD57011-24CB-43A8-91E6-68C55B72186A}">
      <dgm:prSet/>
      <dgm:spPr>
        <a:solidFill>
          <a:srgbClr val="277834">
            <a:alpha val="30196"/>
          </a:srgbClr>
        </a:solidFill>
      </dgm:spPr>
      <dgm:t>
        <a:bodyPr/>
        <a:lstStyle/>
        <a:p>
          <a:endParaRPr lang="nl-NL"/>
        </a:p>
      </dgm:t>
    </dgm:pt>
    <dgm:pt modelId="{DBE0C8CD-7842-4630-B4E9-E80F7656EA5A}">
      <dgm:prSet/>
      <dgm:spPr>
        <a:solidFill>
          <a:srgbClr val="277834"/>
        </a:solidFill>
      </dgm:spPr>
      <dgm:t>
        <a:bodyPr/>
        <a:lstStyle/>
        <a:p>
          <a:r>
            <a:rPr lang="en-US" dirty="0" err="1">
              <a:highlight>
                <a:srgbClr val="277834"/>
              </a:highlight>
            </a:rPr>
            <a:t>Bestuurslid</a:t>
          </a:r>
          <a:endParaRPr lang="nl-NL" dirty="0">
            <a:highlight>
              <a:srgbClr val="277834"/>
            </a:highlight>
          </a:endParaRPr>
        </a:p>
      </dgm:t>
    </dgm:pt>
    <dgm:pt modelId="{FEF60CB4-0F31-4F3D-9DE1-E2B2DCF72F11}" type="parTrans" cxnId="{7C062C87-F08A-496F-A147-CC95FCA0B478}">
      <dgm:prSet/>
      <dgm:spPr/>
      <dgm:t>
        <a:bodyPr/>
        <a:lstStyle/>
        <a:p>
          <a:endParaRPr lang="nl-NL"/>
        </a:p>
      </dgm:t>
    </dgm:pt>
    <dgm:pt modelId="{1417F850-5E67-4871-A942-25D407157BC7}" type="sibTrans" cxnId="{7C062C87-F08A-496F-A147-CC95FCA0B478}">
      <dgm:prSet/>
      <dgm:spPr/>
      <dgm:t>
        <a:bodyPr/>
        <a:lstStyle/>
        <a:p>
          <a:endParaRPr lang="nl-NL"/>
        </a:p>
      </dgm:t>
    </dgm:pt>
    <dgm:pt modelId="{0EE92EFF-5CCE-46F0-9344-4FE7F7F83761}" type="pres">
      <dgm:prSet presAssocID="{33D61233-ADFD-49B9-8383-93F910049E47}" presName="Name0" presStyleCnt="0">
        <dgm:presLayoutVars>
          <dgm:dir/>
          <dgm:resizeHandles val="exact"/>
        </dgm:presLayoutVars>
      </dgm:prSet>
      <dgm:spPr/>
    </dgm:pt>
    <dgm:pt modelId="{BB5726FA-16CF-4DBD-86B4-64E993A5A9A9}" type="pres">
      <dgm:prSet presAssocID="{9259F6C3-F629-4D3B-A5E0-659359913EB3}" presName="node" presStyleLbl="node1" presStyleIdx="0" presStyleCnt="5">
        <dgm:presLayoutVars>
          <dgm:bulletEnabled val="1"/>
        </dgm:presLayoutVars>
      </dgm:prSet>
      <dgm:spPr/>
    </dgm:pt>
    <dgm:pt modelId="{BECD65B5-98C0-4FC6-B26A-1F3DE44B40A3}" type="pres">
      <dgm:prSet presAssocID="{B3D50201-A190-4D98-876D-99570E1E720E}" presName="sibTrans" presStyleLbl="sibTrans2D1" presStyleIdx="0" presStyleCnt="4"/>
      <dgm:spPr/>
    </dgm:pt>
    <dgm:pt modelId="{C816198F-768C-466D-9936-47112FFAA842}" type="pres">
      <dgm:prSet presAssocID="{B3D50201-A190-4D98-876D-99570E1E720E}" presName="connectorText" presStyleLbl="sibTrans2D1" presStyleIdx="0" presStyleCnt="4"/>
      <dgm:spPr/>
    </dgm:pt>
    <dgm:pt modelId="{F1CC6FEA-E369-4543-AF13-1ACB960E1E39}" type="pres">
      <dgm:prSet presAssocID="{A91D0333-D39D-4856-8537-F5C68CBB3880}" presName="node" presStyleLbl="node1" presStyleIdx="1" presStyleCnt="5">
        <dgm:presLayoutVars>
          <dgm:bulletEnabled val="1"/>
        </dgm:presLayoutVars>
      </dgm:prSet>
      <dgm:spPr/>
    </dgm:pt>
    <dgm:pt modelId="{70C74EE7-3CC7-43FF-BDF8-16FDE286005C}" type="pres">
      <dgm:prSet presAssocID="{053D3128-1918-4749-9781-F98945FF0566}" presName="sibTrans" presStyleLbl="sibTrans2D1" presStyleIdx="1" presStyleCnt="4"/>
      <dgm:spPr/>
    </dgm:pt>
    <dgm:pt modelId="{1181109C-E86E-45CC-9A31-DC89ECFF0C50}" type="pres">
      <dgm:prSet presAssocID="{053D3128-1918-4749-9781-F98945FF0566}" presName="connectorText" presStyleLbl="sibTrans2D1" presStyleIdx="1" presStyleCnt="4"/>
      <dgm:spPr/>
    </dgm:pt>
    <dgm:pt modelId="{3E91AFEB-2423-4C13-BBAF-D55816AFA494}" type="pres">
      <dgm:prSet presAssocID="{40F877C4-3A0E-46A4-BC81-0EA30E1B5909}" presName="node" presStyleLbl="node1" presStyleIdx="2" presStyleCnt="5">
        <dgm:presLayoutVars>
          <dgm:bulletEnabled val="1"/>
        </dgm:presLayoutVars>
      </dgm:prSet>
      <dgm:spPr/>
    </dgm:pt>
    <dgm:pt modelId="{84517032-8786-44C4-80E8-5830B080C17C}" type="pres">
      <dgm:prSet presAssocID="{1175F859-F034-4CD9-A84D-E65BADA4A0F7}" presName="sibTrans" presStyleLbl="sibTrans2D1" presStyleIdx="2" presStyleCnt="4"/>
      <dgm:spPr/>
    </dgm:pt>
    <dgm:pt modelId="{873AC087-E005-4D22-BF3A-66BC223B1D0B}" type="pres">
      <dgm:prSet presAssocID="{1175F859-F034-4CD9-A84D-E65BADA4A0F7}" presName="connectorText" presStyleLbl="sibTrans2D1" presStyleIdx="2" presStyleCnt="4"/>
      <dgm:spPr/>
    </dgm:pt>
    <dgm:pt modelId="{6CCA9ABF-C298-4167-A6ED-A17EA39BBEED}" type="pres">
      <dgm:prSet presAssocID="{D791D2C1-7C05-4609-A351-B1CA47C1D6D9}" presName="node" presStyleLbl="node1" presStyleIdx="3" presStyleCnt="5">
        <dgm:presLayoutVars>
          <dgm:bulletEnabled val="1"/>
        </dgm:presLayoutVars>
      </dgm:prSet>
      <dgm:spPr/>
    </dgm:pt>
    <dgm:pt modelId="{2B50B886-972D-44AD-9491-631783A923E7}" type="pres">
      <dgm:prSet presAssocID="{F6542006-C298-4EE9-8608-5710B8992341}" presName="sibTrans" presStyleLbl="sibTrans2D1" presStyleIdx="3" presStyleCnt="4"/>
      <dgm:spPr/>
    </dgm:pt>
    <dgm:pt modelId="{962AA667-FB93-43AB-AFA5-B580B64F94B7}" type="pres">
      <dgm:prSet presAssocID="{F6542006-C298-4EE9-8608-5710B8992341}" presName="connectorText" presStyleLbl="sibTrans2D1" presStyleIdx="3" presStyleCnt="4"/>
      <dgm:spPr/>
    </dgm:pt>
    <dgm:pt modelId="{8EBDB812-9523-41F6-918A-724406CFCBB8}" type="pres">
      <dgm:prSet presAssocID="{DBE0C8CD-7842-4630-B4E9-E80F7656EA5A}" presName="node" presStyleLbl="node1" presStyleIdx="4" presStyleCnt="5">
        <dgm:presLayoutVars>
          <dgm:bulletEnabled val="1"/>
        </dgm:presLayoutVars>
      </dgm:prSet>
      <dgm:spPr/>
    </dgm:pt>
  </dgm:ptLst>
  <dgm:cxnLst>
    <dgm:cxn modelId="{F14B4107-6A44-49A3-B8BD-98442D4F5DF0}" type="presOf" srcId="{A91D0333-D39D-4856-8537-F5C68CBB3880}" destId="{F1CC6FEA-E369-4543-AF13-1ACB960E1E39}" srcOrd="0" destOrd="0" presId="urn:microsoft.com/office/officeart/2005/8/layout/process1"/>
    <dgm:cxn modelId="{E448DF0B-B32D-4B31-9D38-02A0584B6BC7}" type="presOf" srcId="{D791D2C1-7C05-4609-A351-B1CA47C1D6D9}" destId="{6CCA9ABF-C298-4167-A6ED-A17EA39BBEED}" srcOrd="0" destOrd="0" presId="urn:microsoft.com/office/officeart/2005/8/layout/process1"/>
    <dgm:cxn modelId="{8BD57011-24CB-43A8-91E6-68C55B72186A}" srcId="{33D61233-ADFD-49B9-8383-93F910049E47}" destId="{D791D2C1-7C05-4609-A351-B1CA47C1D6D9}" srcOrd="3" destOrd="0" parTransId="{760CE698-0B01-476D-A3AE-1CA2A92516E0}" sibTransId="{F6542006-C298-4EE9-8608-5710B8992341}"/>
    <dgm:cxn modelId="{5FC53B1C-E109-40C0-99A0-262BA81E8EB9}" type="presOf" srcId="{33D61233-ADFD-49B9-8383-93F910049E47}" destId="{0EE92EFF-5CCE-46F0-9344-4FE7F7F83761}" srcOrd="0" destOrd="0" presId="urn:microsoft.com/office/officeart/2005/8/layout/process1"/>
    <dgm:cxn modelId="{10C0CB3C-FE68-4DAE-9939-12C7B740E94E}" type="presOf" srcId="{9259F6C3-F629-4D3B-A5E0-659359913EB3}" destId="{BB5726FA-16CF-4DBD-86B4-64E993A5A9A9}" srcOrd="0" destOrd="0" presId="urn:microsoft.com/office/officeart/2005/8/layout/process1"/>
    <dgm:cxn modelId="{E044163F-0103-474B-B7CD-18C0A4C6B2EE}" type="presOf" srcId="{40F877C4-3A0E-46A4-BC81-0EA30E1B5909}" destId="{3E91AFEB-2423-4C13-BBAF-D55816AFA494}" srcOrd="0" destOrd="0" presId="urn:microsoft.com/office/officeart/2005/8/layout/process1"/>
    <dgm:cxn modelId="{D8230661-E121-4468-A0AD-98DD0B757A36}" type="presOf" srcId="{053D3128-1918-4749-9781-F98945FF0566}" destId="{1181109C-E86E-45CC-9A31-DC89ECFF0C50}" srcOrd="1" destOrd="0" presId="urn:microsoft.com/office/officeart/2005/8/layout/process1"/>
    <dgm:cxn modelId="{DF7E3B4A-F4D4-4DF0-8714-6D269E9F06E5}" srcId="{33D61233-ADFD-49B9-8383-93F910049E47}" destId="{40F877C4-3A0E-46A4-BC81-0EA30E1B5909}" srcOrd="2" destOrd="0" parTransId="{2C2E0592-65F3-4F5E-B32C-2A77451174CA}" sibTransId="{1175F859-F034-4CD9-A84D-E65BADA4A0F7}"/>
    <dgm:cxn modelId="{7A439473-CC13-4C2A-A066-EA988140AA54}" srcId="{33D61233-ADFD-49B9-8383-93F910049E47}" destId="{9259F6C3-F629-4D3B-A5E0-659359913EB3}" srcOrd="0" destOrd="0" parTransId="{13AF0E2B-A3FF-4218-BDAD-DFCDB3C19CA8}" sibTransId="{B3D50201-A190-4D98-876D-99570E1E720E}"/>
    <dgm:cxn modelId="{34993877-2D78-4B70-AABE-1FB918B6A858}" type="presOf" srcId="{F6542006-C298-4EE9-8608-5710B8992341}" destId="{962AA667-FB93-43AB-AFA5-B580B64F94B7}" srcOrd="1" destOrd="0" presId="urn:microsoft.com/office/officeart/2005/8/layout/process1"/>
    <dgm:cxn modelId="{7C062C87-F08A-496F-A147-CC95FCA0B478}" srcId="{33D61233-ADFD-49B9-8383-93F910049E47}" destId="{DBE0C8CD-7842-4630-B4E9-E80F7656EA5A}" srcOrd="4" destOrd="0" parTransId="{FEF60CB4-0F31-4F3D-9DE1-E2B2DCF72F11}" sibTransId="{1417F850-5E67-4871-A942-25D407157BC7}"/>
    <dgm:cxn modelId="{73D33387-E1EE-4F1C-9AD6-DCB9FD49246C}" type="presOf" srcId="{B3D50201-A190-4D98-876D-99570E1E720E}" destId="{C816198F-768C-466D-9936-47112FFAA842}" srcOrd="1" destOrd="0" presId="urn:microsoft.com/office/officeart/2005/8/layout/process1"/>
    <dgm:cxn modelId="{8793638A-A688-4DF2-A861-B2A35FFC328D}" type="presOf" srcId="{F6542006-C298-4EE9-8608-5710B8992341}" destId="{2B50B886-972D-44AD-9491-631783A923E7}" srcOrd="0" destOrd="0" presId="urn:microsoft.com/office/officeart/2005/8/layout/process1"/>
    <dgm:cxn modelId="{5C8DE68B-4184-459E-B2A9-DDBA7AB12A5F}" type="presOf" srcId="{DBE0C8CD-7842-4630-B4E9-E80F7656EA5A}" destId="{8EBDB812-9523-41F6-918A-724406CFCBB8}" srcOrd="0" destOrd="0" presId="urn:microsoft.com/office/officeart/2005/8/layout/process1"/>
    <dgm:cxn modelId="{22FD87A0-7756-4F89-9E1C-C3FC499A67DB}" type="presOf" srcId="{B3D50201-A190-4D98-876D-99570E1E720E}" destId="{BECD65B5-98C0-4FC6-B26A-1F3DE44B40A3}" srcOrd="0" destOrd="0" presId="urn:microsoft.com/office/officeart/2005/8/layout/process1"/>
    <dgm:cxn modelId="{2DEBD9B5-10D1-43E8-9A61-350C351DFB2C}" type="presOf" srcId="{1175F859-F034-4CD9-A84D-E65BADA4A0F7}" destId="{873AC087-E005-4D22-BF3A-66BC223B1D0B}" srcOrd="1" destOrd="0" presId="urn:microsoft.com/office/officeart/2005/8/layout/process1"/>
    <dgm:cxn modelId="{A0D1E7BA-D294-45EF-9B66-72142E948EB6}" type="presOf" srcId="{1175F859-F034-4CD9-A84D-E65BADA4A0F7}" destId="{84517032-8786-44C4-80E8-5830B080C17C}" srcOrd="0" destOrd="0" presId="urn:microsoft.com/office/officeart/2005/8/layout/process1"/>
    <dgm:cxn modelId="{EC328CC3-3C30-4E20-85A0-484EFB3BCA9A}" srcId="{33D61233-ADFD-49B9-8383-93F910049E47}" destId="{A91D0333-D39D-4856-8537-F5C68CBB3880}" srcOrd="1" destOrd="0" parTransId="{FE2C9B55-E7B1-470B-8FD2-7356B1822402}" sibTransId="{053D3128-1918-4749-9781-F98945FF0566}"/>
    <dgm:cxn modelId="{9BC1CDF6-C2F8-4F0D-B358-DACB0407643E}" type="presOf" srcId="{053D3128-1918-4749-9781-F98945FF0566}" destId="{70C74EE7-3CC7-43FF-BDF8-16FDE286005C}" srcOrd="0" destOrd="0" presId="urn:microsoft.com/office/officeart/2005/8/layout/process1"/>
    <dgm:cxn modelId="{A38F8E6E-9ED2-493D-88B3-08D84A006CBC}" type="presParOf" srcId="{0EE92EFF-5CCE-46F0-9344-4FE7F7F83761}" destId="{BB5726FA-16CF-4DBD-86B4-64E993A5A9A9}" srcOrd="0" destOrd="0" presId="urn:microsoft.com/office/officeart/2005/8/layout/process1"/>
    <dgm:cxn modelId="{CF36ED80-8E9C-488D-9C9E-DE58A15C485F}" type="presParOf" srcId="{0EE92EFF-5CCE-46F0-9344-4FE7F7F83761}" destId="{BECD65B5-98C0-4FC6-B26A-1F3DE44B40A3}" srcOrd="1" destOrd="0" presId="urn:microsoft.com/office/officeart/2005/8/layout/process1"/>
    <dgm:cxn modelId="{1131D442-F9FB-434D-A1A5-37F67458B386}" type="presParOf" srcId="{BECD65B5-98C0-4FC6-B26A-1F3DE44B40A3}" destId="{C816198F-768C-466D-9936-47112FFAA842}" srcOrd="0" destOrd="0" presId="urn:microsoft.com/office/officeart/2005/8/layout/process1"/>
    <dgm:cxn modelId="{48E3AFF7-2D33-41EA-9BA1-2E0D6930BCBE}" type="presParOf" srcId="{0EE92EFF-5CCE-46F0-9344-4FE7F7F83761}" destId="{F1CC6FEA-E369-4543-AF13-1ACB960E1E39}" srcOrd="2" destOrd="0" presId="urn:microsoft.com/office/officeart/2005/8/layout/process1"/>
    <dgm:cxn modelId="{29BB9A75-49A6-4FAF-86E4-FB3824401951}" type="presParOf" srcId="{0EE92EFF-5CCE-46F0-9344-4FE7F7F83761}" destId="{70C74EE7-3CC7-43FF-BDF8-16FDE286005C}" srcOrd="3" destOrd="0" presId="urn:microsoft.com/office/officeart/2005/8/layout/process1"/>
    <dgm:cxn modelId="{FB289229-02E1-44E3-8A63-CA789ECAAF08}" type="presParOf" srcId="{70C74EE7-3CC7-43FF-BDF8-16FDE286005C}" destId="{1181109C-E86E-45CC-9A31-DC89ECFF0C50}" srcOrd="0" destOrd="0" presId="urn:microsoft.com/office/officeart/2005/8/layout/process1"/>
    <dgm:cxn modelId="{967A0637-6315-4DCA-8966-638777E56A9F}" type="presParOf" srcId="{0EE92EFF-5CCE-46F0-9344-4FE7F7F83761}" destId="{3E91AFEB-2423-4C13-BBAF-D55816AFA494}" srcOrd="4" destOrd="0" presId="urn:microsoft.com/office/officeart/2005/8/layout/process1"/>
    <dgm:cxn modelId="{1AB9EAE9-DF45-4850-82CF-8349936D0398}" type="presParOf" srcId="{0EE92EFF-5CCE-46F0-9344-4FE7F7F83761}" destId="{84517032-8786-44C4-80E8-5830B080C17C}" srcOrd="5" destOrd="0" presId="urn:microsoft.com/office/officeart/2005/8/layout/process1"/>
    <dgm:cxn modelId="{E31F86EB-F46C-4383-9204-BECEB51DB0FD}" type="presParOf" srcId="{84517032-8786-44C4-80E8-5830B080C17C}" destId="{873AC087-E005-4D22-BF3A-66BC223B1D0B}" srcOrd="0" destOrd="0" presId="urn:microsoft.com/office/officeart/2005/8/layout/process1"/>
    <dgm:cxn modelId="{8A1FC6C3-6946-497B-A4D8-57C42FDFB48B}" type="presParOf" srcId="{0EE92EFF-5CCE-46F0-9344-4FE7F7F83761}" destId="{6CCA9ABF-C298-4167-A6ED-A17EA39BBEED}" srcOrd="6" destOrd="0" presId="urn:microsoft.com/office/officeart/2005/8/layout/process1"/>
    <dgm:cxn modelId="{E510A933-0C31-40E4-B69F-CC638430F033}" type="presParOf" srcId="{0EE92EFF-5CCE-46F0-9344-4FE7F7F83761}" destId="{2B50B886-972D-44AD-9491-631783A923E7}" srcOrd="7" destOrd="0" presId="urn:microsoft.com/office/officeart/2005/8/layout/process1"/>
    <dgm:cxn modelId="{9DFEC3E8-9B01-4884-BDEB-9557A4A14EBF}" type="presParOf" srcId="{2B50B886-972D-44AD-9491-631783A923E7}" destId="{962AA667-FB93-43AB-AFA5-B580B64F94B7}" srcOrd="0" destOrd="0" presId="urn:microsoft.com/office/officeart/2005/8/layout/process1"/>
    <dgm:cxn modelId="{80DCCE1E-A48C-4855-A198-63A2E0B22DAC}" type="presParOf" srcId="{0EE92EFF-5CCE-46F0-9344-4FE7F7F83761}" destId="{8EBDB812-9523-41F6-918A-724406CFCBB8}"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DF1CCC-1769-4DA8-BDEA-6E8F36489331}">
      <dsp:nvSpPr>
        <dsp:cNvPr id="0" name=""/>
        <dsp:cNvSpPr/>
      </dsp:nvSpPr>
      <dsp:spPr>
        <a:xfrm>
          <a:off x="0" y="1162"/>
          <a:ext cx="9618133" cy="49541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BCE3E1-89F1-4B39-A017-2A59D4BE7DEA}">
      <dsp:nvSpPr>
        <dsp:cNvPr id="0" name=""/>
        <dsp:cNvSpPr/>
      </dsp:nvSpPr>
      <dsp:spPr>
        <a:xfrm>
          <a:off x="149863" y="112631"/>
          <a:ext cx="272479" cy="27247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1528DE3-EC0E-4A19-8ACC-C32237887AD4}">
      <dsp:nvSpPr>
        <dsp:cNvPr id="0" name=""/>
        <dsp:cNvSpPr/>
      </dsp:nvSpPr>
      <dsp:spPr>
        <a:xfrm>
          <a:off x="572206" y="1162"/>
          <a:ext cx="9045926" cy="495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432" tIns="52432" rIns="52432" bIns="52432" numCol="1" spcCol="1270" anchor="ctr" anchorCtr="0">
          <a:noAutofit/>
        </a:bodyPr>
        <a:lstStyle/>
        <a:p>
          <a:pPr marL="0" lvl="0" indent="0" algn="l" defTabSz="844550">
            <a:lnSpc>
              <a:spcPct val="100000"/>
            </a:lnSpc>
            <a:spcBef>
              <a:spcPct val="0"/>
            </a:spcBef>
            <a:spcAft>
              <a:spcPct val="35000"/>
            </a:spcAft>
            <a:buNone/>
          </a:pPr>
          <a:r>
            <a:rPr lang="en-US" sz="1900" kern="1200"/>
            <a:t>Doel van deze avond</a:t>
          </a:r>
        </a:p>
      </dsp:txBody>
      <dsp:txXfrm>
        <a:off x="572206" y="1162"/>
        <a:ext cx="9045926" cy="495417"/>
      </dsp:txXfrm>
    </dsp:sp>
    <dsp:sp modelId="{CBC5E764-2D7D-4D5B-8C74-631580158EB7}">
      <dsp:nvSpPr>
        <dsp:cNvPr id="0" name=""/>
        <dsp:cNvSpPr/>
      </dsp:nvSpPr>
      <dsp:spPr>
        <a:xfrm>
          <a:off x="0" y="620434"/>
          <a:ext cx="9618133" cy="49541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2629A0-AD6D-49DB-93AB-6FF27DB0878F}">
      <dsp:nvSpPr>
        <dsp:cNvPr id="0" name=""/>
        <dsp:cNvSpPr/>
      </dsp:nvSpPr>
      <dsp:spPr>
        <a:xfrm>
          <a:off x="149863" y="731903"/>
          <a:ext cx="272479" cy="27247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F8F35B5-35AD-4D8F-81BA-278BF4AF6447}">
      <dsp:nvSpPr>
        <dsp:cNvPr id="0" name=""/>
        <dsp:cNvSpPr/>
      </dsp:nvSpPr>
      <dsp:spPr>
        <a:xfrm>
          <a:off x="572206" y="620434"/>
          <a:ext cx="9045926" cy="495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432" tIns="52432" rIns="52432" bIns="52432" numCol="1" spcCol="1270" anchor="ctr" anchorCtr="0">
          <a:noAutofit/>
        </a:bodyPr>
        <a:lstStyle/>
        <a:p>
          <a:pPr marL="0" lvl="0" indent="0" algn="l" defTabSz="844550">
            <a:lnSpc>
              <a:spcPct val="100000"/>
            </a:lnSpc>
            <a:spcBef>
              <a:spcPct val="0"/>
            </a:spcBef>
            <a:spcAft>
              <a:spcPct val="35000"/>
            </a:spcAft>
            <a:buNone/>
          </a:pPr>
          <a:r>
            <a:rPr lang="en-US" sz="1900" kern="1200" dirty="0"/>
            <a:t>Korte </a:t>
          </a:r>
          <a:r>
            <a:rPr lang="en-US" sz="1900" kern="1200" dirty="0" err="1"/>
            <a:t>introductie</a:t>
          </a:r>
          <a:r>
            <a:rPr lang="en-US" sz="1900" kern="1200" dirty="0"/>
            <a:t> </a:t>
          </a:r>
          <a:r>
            <a:rPr lang="en-US" sz="1900" kern="1200" dirty="0" err="1"/>
            <a:t>Voetbalzaken</a:t>
          </a:r>
          <a:r>
            <a:rPr lang="en-US" sz="1900" kern="1200" dirty="0"/>
            <a:t> </a:t>
          </a:r>
          <a:r>
            <a:rPr lang="en-US" sz="1900" kern="1200" dirty="0" err="1"/>
            <a:t>Jeugd</a:t>
          </a:r>
          <a:endParaRPr lang="en-US" sz="1900" kern="1200" dirty="0"/>
        </a:p>
      </dsp:txBody>
      <dsp:txXfrm>
        <a:off x="572206" y="620434"/>
        <a:ext cx="9045926" cy="495417"/>
      </dsp:txXfrm>
    </dsp:sp>
    <dsp:sp modelId="{9EBD2FA5-F636-425F-81B4-D113DB986906}">
      <dsp:nvSpPr>
        <dsp:cNvPr id="0" name=""/>
        <dsp:cNvSpPr/>
      </dsp:nvSpPr>
      <dsp:spPr>
        <a:xfrm>
          <a:off x="0" y="1239705"/>
          <a:ext cx="9618133" cy="49541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AB6341-D89F-44B3-9142-6BED9BF62083}">
      <dsp:nvSpPr>
        <dsp:cNvPr id="0" name=""/>
        <dsp:cNvSpPr/>
      </dsp:nvSpPr>
      <dsp:spPr>
        <a:xfrm>
          <a:off x="117566" y="2011681"/>
          <a:ext cx="272479" cy="27247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A5C1CB9-B71A-43F1-99C6-44F2C53B5CB5}">
      <dsp:nvSpPr>
        <dsp:cNvPr id="0" name=""/>
        <dsp:cNvSpPr/>
      </dsp:nvSpPr>
      <dsp:spPr>
        <a:xfrm>
          <a:off x="572206" y="1239705"/>
          <a:ext cx="9045926" cy="495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432" tIns="52432" rIns="52432" bIns="52432" numCol="1" spcCol="1270" anchor="ctr" anchorCtr="0">
          <a:noAutofit/>
        </a:bodyPr>
        <a:lstStyle/>
        <a:p>
          <a:pPr marL="0" lvl="0" indent="0" algn="l" defTabSz="844550">
            <a:lnSpc>
              <a:spcPct val="100000"/>
            </a:lnSpc>
            <a:spcBef>
              <a:spcPct val="0"/>
            </a:spcBef>
            <a:spcAft>
              <a:spcPct val="35000"/>
            </a:spcAft>
            <a:buNone/>
          </a:pPr>
          <a:r>
            <a:rPr lang="en-US" sz="1900" kern="1200" dirty="0"/>
            <a:t>Bij </a:t>
          </a:r>
          <a:r>
            <a:rPr lang="en-US" sz="1900" kern="1200" dirty="0" err="1"/>
            <a:t>een</a:t>
          </a:r>
          <a:r>
            <a:rPr lang="en-US" sz="1900" kern="1200" dirty="0"/>
            <a:t> </a:t>
          </a:r>
          <a:r>
            <a:rPr lang="en-US" sz="1900" kern="1200" dirty="0" err="1"/>
            <a:t>topwedstrijd</a:t>
          </a:r>
          <a:r>
            <a:rPr lang="en-US" sz="1900" kern="1200" dirty="0"/>
            <a:t> </a:t>
          </a:r>
          <a:r>
            <a:rPr lang="en-US" sz="1900" kern="1200" dirty="0" err="1"/>
            <a:t>denk</a:t>
          </a:r>
          <a:r>
            <a:rPr lang="en-US" sz="1900" kern="1200" dirty="0"/>
            <a:t> </a:t>
          </a:r>
          <a:r>
            <a:rPr lang="en-US" sz="1900" kern="1200" dirty="0" err="1"/>
            <a:t>ik</a:t>
          </a:r>
          <a:r>
            <a:rPr lang="en-US" sz="1900" kern="1200" dirty="0"/>
            <a:t> aan?</a:t>
          </a:r>
        </a:p>
      </dsp:txBody>
      <dsp:txXfrm>
        <a:off x="572206" y="1239705"/>
        <a:ext cx="9045926" cy="495417"/>
      </dsp:txXfrm>
    </dsp:sp>
    <dsp:sp modelId="{75A0DD19-8C1E-4763-B0B8-770DA3BCA12B}">
      <dsp:nvSpPr>
        <dsp:cNvPr id="0" name=""/>
        <dsp:cNvSpPr/>
      </dsp:nvSpPr>
      <dsp:spPr>
        <a:xfrm>
          <a:off x="0" y="1858977"/>
          <a:ext cx="9618133" cy="495417"/>
        </a:xfrm>
        <a:prstGeom prst="roundRect">
          <a:avLst>
            <a:gd name="adj" fmla="val 10000"/>
          </a:avLst>
        </a:prstGeom>
        <a:solidFill>
          <a:srgbClr val="F2F2F2">
            <a:alpha val="80000"/>
          </a:srgbClr>
        </a:solidFill>
        <a:ln>
          <a:noFill/>
        </a:ln>
        <a:effectLst/>
      </dsp:spPr>
      <dsp:style>
        <a:lnRef idx="0">
          <a:scrgbClr r="0" g="0" b="0"/>
        </a:lnRef>
        <a:fillRef idx="1">
          <a:scrgbClr r="0" g="0" b="0"/>
        </a:fillRef>
        <a:effectRef idx="0">
          <a:scrgbClr r="0" g="0" b="0"/>
        </a:effectRef>
        <a:fontRef idx="minor"/>
      </dsp:style>
    </dsp:sp>
    <dsp:sp modelId="{DCEE67BE-ED74-4E2A-8B52-E3781E3C8FC7}">
      <dsp:nvSpPr>
        <dsp:cNvPr id="0" name=""/>
        <dsp:cNvSpPr/>
      </dsp:nvSpPr>
      <dsp:spPr>
        <a:xfrm>
          <a:off x="136801" y="1377612"/>
          <a:ext cx="272479" cy="27247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AE4521D-D637-4F4F-85E9-2E4C436E3EF7}">
      <dsp:nvSpPr>
        <dsp:cNvPr id="0" name=""/>
        <dsp:cNvSpPr/>
      </dsp:nvSpPr>
      <dsp:spPr>
        <a:xfrm>
          <a:off x="572206" y="1858977"/>
          <a:ext cx="9045926" cy="495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432" tIns="52432" rIns="52432" bIns="52432" numCol="1" spcCol="1270" anchor="ctr" anchorCtr="0">
          <a:noAutofit/>
        </a:bodyPr>
        <a:lstStyle/>
        <a:p>
          <a:pPr marL="0" lvl="0" indent="0" algn="l" defTabSz="844550">
            <a:lnSpc>
              <a:spcPct val="100000"/>
            </a:lnSpc>
            <a:spcBef>
              <a:spcPct val="0"/>
            </a:spcBef>
            <a:spcAft>
              <a:spcPct val="35000"/>
            </a:spcAft>
            <a:buNone/>
          </a:pPr>
          <a:r>
            <a:rPr lang="en-US" sz="1900" kern="1200" dirty="0" err="1"/>
            <a:t>Onze</a:t>
          </a:r>
          <a:r>
            <a:rPr lang="en-US" sz="1900" kern="1200" dirty="0"/>
            <a:t> </a:t>
          </a:r>
          <a:r>
            <a:rPr lang="en-US" sz="1900" kern="1200" dirty="0" err="1"/>
            <a:t>vereniging</a:t>
          </a:r>
          <a:endParaRPr lang="en-US" sz="1900" kern="1200" dirty="0"/>
        </a:p>
      </dsp:txBody>
      <dsp:txXfrm>
        <a:off x="572206" y="1858977"/>
        <a:ext cx="9045926" cy="495417"/>
      </dsp:txXfrm>
    </dsp:sp>
    <dsp:sp modelId="{3B776EA5-3FA2-4DE7-AE68-53DB5BF4B47E}">
      <dsp:nvSpPr>
        <dsp:cNvPr id="0" name=""/>
        <dsp:cNvSpPr/>
      </dsp:nvSpPr>
      <dsp:spPr>
        <a:xfrm>
          <a:off x="0" y="2478248"/>
          <a:ext cx="9618133" cy="49541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D5545D-7391-4ACE-AB19-BD3868EB3BE0}">
      <dsp:nvSpPr>
        <dsp:cNvPr id="0" name=""/>
        <dsp:cNvSpPr/>
      </dsp:nvSpPr>
      <dsp:spPr>
        <a:xfrm>
          <a:off x="149863" y="2589717"/>
          <a:ext cx="272479" cy="27247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D642B41-2335-42F4-B95D-9A5C822B5163}">
      <dsp:nvSpPr>
        <dsp:cNvPr id="0" name=""/>
        <dsp:cNvSpPr/>
      </dsp:nvSpPr>
      <dsp:spPr>
        <a:xfrm>
          <a:off x="572206" y="2478248"/>
          <a:ext cx="9045926" cy="495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432" tIns="52432" rIns="52432" bIns="52432" numCol="1" spcCol="1270" anchor="ctr" anchorCtr="0">
          <a:noAutofit/>
        </a:bodyPr>
        <a:lstStyle/>
        <a:p>
          <a:pPr marL="0" lvl="0" indent="0" algn="l" defTabSz="844550">
            <a:lnSpc>
              <a:spcPct val="100000"/>
            </a:lnSpc>
            <a:spcBef>
              <a:spcPct val="0"/>
            </a:spcBef>
            <a:spcAft>
              <a:spcPct val="35000"/>
            </a:spcAft>
            <a:buNone/>
          </a:pPr>
          <a:r>
            <a:rPr lang="en-US" sz="1900" kern="1200" dirty="0" err="1"/>
            <a:t>Gedragregels</a:t>
          </a:r>
          <a:endParaRPr lang="en-US" sz="1900" kern="1200" dirty="0"/>
        </a:p>
      </dsp:txBody>
      <dsp:txXfrm>
        <a:off x="572206" y="2478248"/>
        <a:ext cx="9045926" cy="495417"/>
      </dsp:txXfrm>
    </dsp:sp>
    <dsp:sp modelId="{576A8339-7DAB-491A-AE7A-335CF958BDC4}">
      <dsp:nvSpPr>
        <dsp:cNvPr id="0" name=""/>
        <dsp:cNvSpPr/>
      </dsp:nvSpPr>
      <dsp:spPr>
        <a:xfrm>
          <a:off x="0" y="3097520"/>
          <a:ext cx="9618133" cy="49541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C6B965-FCF9-4CDF-9CC6-51748238BCCF}">
      <dsp:nvSpPr>
        <dsp:cNvPr id="0" name=""/>
        <dsp:cNvSpPr/>
      </dsp:nvSpPr>
      <dsp:spPr>
        <a:xfrm>
          <a:off x="149863" y="3208989"/>
          <a:ext cx="272479" cy="272479"/>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F5FCAB3-E3B6-4D64-9BA4-04834EFFB283}">
      <dsp:nvSpPr>
        <dsp:cNvPr id="0" name=""/>
        <dsp:cNvSpPr/>
      </dsp:nvSpPr>
      <dsp:spPr>
        <a:xfrm>
          <a:off x="572206" y="3097520"/>
          <a:ext cx="9045926" cy="495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432" tIns="52432" rIns="52432" bIns="52432" numCol="1" spcCol="1270" anchor="ctr" anchorCtr="0">
          <a:noAutofit/>
        </a:bodyPr>
        <a:lstStyle/>
        <a:p>
          <a:pPr marL="0" lvl="0" indent="0" algn="l" defTabSz="844550">
            <a:lnSpc>
              <a:spcPct val="100000"/>
            </a:lnSpc>
            <a:spcBef>
              <a:spcPct val="0"/>
            </a:spcBef>
            <a:spcAft>
              <a:spcPct val="35000"/>
            </a:spcAft>
            <a:buNone/>
          </a:pPr>
          <a:r>
            <a:rPr lang="en-US" sz="1900" kern="1200" dirty="0" err="1"/>
            <a:t>Samen</a:t>
          </a:r>
          <a:r>
            <a:rPr lang="en-US" sz="1900" kern="1200" dirty="0"/>
            <a:t> </a:t>
          </a:r>
          <a:r>
            <a:rPr lang="en-US" sz="1900" kern="1200" dirty="0" err="1"/>
            <a:t>kunnen</a:t>
          </a:r>
          <a:r>
            <a:rPr lang="en-US" sz="1900" kern="1200" dirty="0"/>
            <a:t> we </a:t>
          </a:r>
          <a:r>
            <a:rPr lang="en-US" sz="1900" kern="1200" dirty="0" err="1"/>
            <a:t>meer</a:t>
          </a:r>
          <a:r>
            <a:rPr lang="en-US" sz="1900" kern="1200" dirty="0"/>
            <a:t>….</a:t>
          </a:r>
        </a:p>
      </dsp:txBody>
      <dsp:txXfrm>
        <a:off x="572206" y="3097520"/>
        <a:ext cx="9045926" cy="4954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5726FA-16CF-4DBD-86B4-64E993A5A9A9}">
      <dsp:nvSpPr>
        <dsp:cNvPr id="0" name=""/>
        <dsp:cNvSpPr/>
      </dsp:nvSpPr>
      <dsp:spPr>
        <a:xfrm>
          <a:off x="3673" y="140972"/>
          <a:ext cx="1138759" cy="683255"/>
        </a:xfrm>
        <a:prstGeom prst="roundRect">
          <a:avLst>
            <a:gd name="adj" fmla="val 10000"/>
          </a:avLst>
        </a:prstGeom>
        <a:solidFill>
          <a:srgbClr val="27783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highlight>
                <a:srgbClr val="277834"/>
              </a:highlight>
            </a:rPr>
            <a:t>?</a:t>
          </a:r>
          <a:endParaRPr lang="nl-NL" sz="1500" kern="1200" dirty="0">
            <a:highlight>
              <a:srgbClr val="277834"/>
            </a:highlight>
          </a:endParaRPr>
        </a:p>
      </dsp:txBody>
      <dsp:txXfrm>
        <a:off x="23685" y="160984"/>
        <a:ext cx="1098735" cy="643231"/>
      </dsp:txXfrm>
    </dsp:sp>
    <dsp:sp modelId="{BECD65B5-98C0-4FC6-B26A-1F3DE44B40A3}">
      <dsp:nvSpPr>
        <dsp:cNvPr id="0" name=""/>
        <dsp:cNvSpPr/>
      </dsp:nvSpPr>
      <dsp:spPr>
        <a:xfrm>
          <a:off x="1256309" y="341393"/>
          <a:ext cx="241417" cy="282412"/>
        </a:xfrm>
        <a:prstGeom prst="rightArrow">
          <a:avLst>
            <a:gd name="adj1" fmla="val 60000"/>
            <a:gd name="adj2" fmla="val 50000"/>
          </a:avLst>
        </a:prstGeom>
        <a:solidFill>
          <a:srgbClr val="277834">
            <a:alpha val="30196"/>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nl-NL" sz="1200" kern="1200"/>
        </a:p>
      </dsp:txBody>
      <dsp:txXfrm>
        <a:off x="1256309" y="397875"/>
        <a:ext cx="168992" cy="169448"/>
      </dsp:txXfrm>
    </dsp:sp>
    <dsp:sp modelId="{F1CC6FEA-E369-4543-AF13-1ACB960E1E39}">
      <dsp:nvSpPr>
        <dsp:cNvPr id="0" name=""/>
        <dsp:cNvSpPr/>
      </dsp:nvSpPr>
      <dsp:spPr>
        <a:xfrm>
          <a:off x="1597937" y="140972"/>
          <a:ext cx="1138759" cy="683255"/>
        </a:xfrm>
        <a:prstGeom prst="roundRect">
          <a:avLst>
            <a:gd name="adj" fmla="val 10000"/>
          </a:avLst>
        </a:prstGeom>
        <a:solidFill>
          <a:srgbClr val="27783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highlight>
                <a:srgbClr val="277834"/>
              </a:highlight>
            </a:rPr>
            <a:t>Trainer</a:t>
          </a:r>
          <a:endParaRPr lang="nl-NL" sz="1500" kern="1200" dirty="0">
            <a:highlight>
              <a:srgbClr val="277834"/>
            </a:highlight>
          </a:endParaRPr>
        </a:p>
      </dsp:txBody>
      <dsp:txXfrm>
        <a:off x="1617949" y="160984"/>
        <a:ext cx="1098735" cy="643231"/>
      </dsp:txXfrm>
    </dsp:sp>
    <dsp:sp modelId="{70C74EE7-3CC7-43FF-BDF8-16FDE286005C}">
      <dsp:nvSpPr>
        <dsp:cNvPr id="0" name=""/>
        <dsp:cNvSpPr/>
      </dsp:nvSpPr>
      <dsp:spPr>
        <a:xfrm>
          <a:off x="2850573" y="341393"/>
          <a:ext cx="241417" cy="282412"/>
        </a:xfrm>
        <a:prstGeom prst="rightArrow">
          <a:avLst>
            <a:gd name="adj1" fmla="val 60000"/>
            <a:gd name="adj2" fmla="val 50000"/>
          </a:avLst>
        </a:prstGeom>
        <a:solidFill>
          <a:srgbClr val="277834">
            <a:alpha val="30196"/>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nl-NL" sz="1200" kern="1200"/>
        </a:p>
      </dsp:txBody>
      <dsp:txXfrm>
        <a:off x="2850573" y="397875"/>
        <a:ext cx="168992" cy="169448"/>
      </dsp:txXfrm>
    </dsp:sp>
    <dsp:sp modelId="{3E91AFEB-2423-4C13-BBAF-D55816AFA494}">
      <dsp:nvSpPr>
        <dsp:cNvPr id="0" name=""/>
        <dsp:cNvSpPr/>
      </dsp:nvSpPr>
      <dsp:spPr>
        <a:xfrm>
          <a:off x="3192201" y="140972"/>
          <a:ext cx="1138759" cy="683255"/>
        </a:xfrm>
        <a:prstGeom prst="roundRect">
          <a:avLst>
            <a:gd name="adj" fmla="val 10000"/>
          </a:avLst>
        </a:prstGeom>
        <a:solidFill>
          <a:srgbClr val="27783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highlight>
                <a:srgbClr val="277834"/>
              </a:highlight>
            </a:rPr>
            <a:t>Coordinator</a:t>
          </a:r>
          <a:endParaRPr lang="nl-NL" sz="1500" kern="1200" dirty="0">
            <a:highlight>
              <a:srgbClr val="277834"/>
            </a:highlight>
          </a:endParaRPr>
        </a:p>
      </dsp:txBody>
      <dsp:txXfrm>
        <a:off x="3212213" y="160984"/>
        <a:ext cx="1098735" cy="643231"/>
      </dsp:txXfrm>
    </dsp:sp>
    <dsp:sp modelId="{84517032-8786-44C4-80E8-5830B080C17C}">
      <dsp:nvSpPr>
        <dsp:cNvPr id="0" name=""/>
        <dsp:cNvSpPr/>
      </dsp:nvSpPr>
      <dsp:spPr>
        <a:xfrm>
          <a:off x="4444836" y="341393"/>
          <a:ext cx="241417" cy="282412"/>
        </a:xfrm>
        <a:prstGeom prst="rightArrow">
          <a:avLst>
            <a:gd name="adj1" fmla="val 60000"/>
            <a:gd name="adj2" fmla="val 50000"/>
          </a:avLst>
        </a:prstGeom>
        <a:solidFill>
          <a:srgbClr val="277834">
            <a:alpha val="30196"/>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nl-NL" sz="1200" kern="1200"/>
        </a:p>
      </dsp:txBody>
      <dsp:txXfrm>
        <a:off x="4444836" y="397875"/>
        <a:ext cx="168992" cy="169448"/>
      </dsp:txXfrm>
    </dsp:sp>
    <dsp:sp modelId="{6CCA9ABF-C298-4167-A6ED-A17EA39BBEED}">
      <dsp:nvSpPr>
        <dsp:cNvPr id="0" name=""/>
        <dsp:cNvSpPr/>
      </dsp:nvSpPr>
      <dsp:spPr>
        <a:xfrm>
          <a:off x="4786464" y="140972"/>
          <a:ext cx="1138759" cy="683255"/>
        </a:xfrm>
        <a:prstGeom prst="roundRect">
          <a:avLst>
            <a:gd name="adj" fmla="val 10000"/>
          </a:avLst>
        </a:prstGeom>
        <a:solidFill>
          <a:srgbClr val="27783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highlight>
                <a:srgbClr val="277834"/>
              </a:highlight>
            </a:rPr>
            <a:t>HJO</a:t>
          </a:r>
          <a:endParaRPr lang="nl-NL" sz="1500" kern="1200" dirty="0">
            <a:highlight>
              <a:srgbClr val="277834"/>
            </a:highlight>
          </a:endParaRPr>
        </a:p>
      </dsp:txBody>
      <dsp:txXfrm>
        <a:off x="4806476" y="160984"/>
        <a:ext cx="1098735" cy="643231"/>
      </dsp:txXfrm>
    </dsp:sp>
    <dsp:sp modelId="{2B50B886-972D-44AD-9491-631783A923E7}">
      <dsp:nvSpPr>
        <dsp:cNvPr id="0" name=""/>
        <dsp:cNvSpPr/>
      </dsp:nvSpPr>
      <dsp:spPr>
        <a:xfrm>
          <a:off x="6039100" y="341393"/>
          <a:ext cx="241417" cy="282412"/>
        </a:xfrm>
        <a:prstGeom prst="rightArrow">
          <a:avLst>
            <a:gd name="adj1" fmla="val 60000"/>
            <a:gd name="adj2" fmla="val 50000"/>
          </a:avLst>
        </a:prstGeom>
        <a:solidFill>
          <a:srgbClr val="277834">
            <a:alpha val="30196"/>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nl-NL" sz="1200" kern="1200"/>
        </a:p>
      </dsp:txBody>
      <dsp:txXfrm>
        <a:off x="6039100" y="397875"/>
        <a:ext cx="168992" cy="169448"/>
      </dsp:txXfrm>
    </dsp:sp>
    <dsp:sp modelId="{8EBDB812-9523-41F6-918A-724406CFCBB8}">
      <dsp:nvSpPr>
        <dsp:cNvPr id="0" name=""/>
        <dsp:cNvSpPr/>
      </dsp:nvSpPr>
      <dsp:spPr>
        <a:xfrm>
          <a:off x="6380728" y="140972"/>
          <a:ext cx="1138759" cy="683255"/>
        </a:xfrm>
        <a:prstGeom prst="roundRect">
          <a:avLst>
            <a:gd name="adj" fmla="val 10000"/>
          </a:avLst>
        </a:prstGeom>
        <a:solidFill>
          <a:srgbClr val="27783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err="1">
              <a:highlight>
                <a:srgbClr val="277834"/>
              </a:highlight>
            </a:rPr>
            <a:t>Bestuurslid</a:t>
          </a:r>
          <a:endParaRPr lang="nl-NL" sz="1500" kern="1200" dirty="0">
            <a:highlight>
              <a:srgbClr val="277834"/>
            </a:highlight>
          </a:endParaRPr>
        </a:p>
      </dsp:txBody>
      <dsp:txXfrm>
        <a:off x="6400740" y="160984"/>
        <a:ext cx="1098735" cy="64323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90E28A-18D2-40ED-A79C-2D69D54904BA}" type="datetimeFigureOut">
              <a:rPr lang="en-US" smtClean="0"/>
              <a:t>12/17/2023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BB93A1-9622-4075-A920-4055DEBA6BEA}" type="slidenum">
              <a:rPr lang="en-US" smtClean="0"/>
              <a:t>‹nr.›</a:t>
            </a:fld>
            <a:endParaRPr lang="en-US"/>
          </a:p>
        </p:txBody>
      </p:sp>
    </p:spTree>
    <p:extLst>
      <p:ext uri="{BB962C8B-B14F-4D97-AF65-F5344CB8AC3E}">
        <p14:creationId xmlns:p14="http://schemas.microsoft.com/office/powerpoint/2010/main" val="1294447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3E1FA-B0E4-44B8-984B-7E6E44CD982A}"/>
              </a:ext>
            </a:extLst>
          </p:cNvPr>
          <p:cNvSpPr>
            <a:spLocks noGrp="1"/>
          </p:cNvSpPr>
          <p:nvPr>
            <p:ph type="ctrTitle"/>
          </p:nvPr>
        </p:nvSpPr>
        <p:spPr>
          <a:xfrm>
            <a:off x="1524000" y="1122363"/>
            <a:ext cx="9144000" cy="2387600"/>
          </a:xfrm>
        </p:spPr>
        <p:txBody>
          <a:bodyPr anchor="b"/>
          <a:lstStyle>
            <a:lvl1pPr algn="ctr">
              <a:defRPr sz="6000" b="1">
                <a:solidFill>
                  <a:srgbClr val="277834"/>
                </a:solidFill>
              </a:defRPr>
            </a:lvl1pPr>
          </a:lstStyle>
          <a:p>
            <a:r>
              <a:rPr lang="en-US" dirty="0"/>
              <a:t>Click to edit Master title style</a:t>
            </a:r>
          </a:p>
        </p:txBody>
      </p:sp>
      <p:sp>
        <p:nvSpPr>
          <p:cNvPr id="3" name="Subtitle 2">
            <a:extLst>
              <a:ext uri="{FF2B5EF4-FFF2-40B4-BE49-F238E27FC236}">
                <a16:creationId xmlns:a16="http://schemas.microsoft.com/office/drawing/2014/main" id="{0CC5A170-2F34-44E2-A381-D57781B74EE6}"/>
              </a:ext>
            </a:extLst>
          </p:cNvPr>
          <p:cNvSpPr>
            <a:spLocks noGrp="1"/>
          </p:cNvSpPr>
          <p:nvPr>
            <p:ph type="subTitle" idx="1"/>
          </p:nvPr>
        </p:nvSpPr>
        <p:spPr>
          <a:xfrm>
            <a:off x="1524000" y="3602038"/>
            <a:ext cx="9144000" cy="1655762"/>
          </a:xfrm>
        </p:spPr>
        <p:txBody>
          <a:bodyPr/>
          <a:lstStyle>
            <a:lvl1pPr marL="0" indent="0" algn="ctr">
              <a:buNone/>
              <a:defRPr sz="2400">
                <a:solidFill>
                  <a:srgbClr val="27783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8E5A82F5-9EF9-4647-B61C-78BD0C0C8638}"/>
              </a:ext>
            </a:extLst>
          </p:cNvPr>
          <p:cNvSpPr>
            <a:spLocks noGrp="1"/>
          </p:cNvSpPr>
          <p:nvPr>
            <p:ph type="dt" sz="half" idx="10"/>
          </p:nvPr>
        </p:nvSpPr>
        <p:spPr/>
        <p:txBody>
          <a:bodyPr/>
          <a:lstStyle/>
          <a:p>
            <a:r>
              <a:rPr lang="en-US"/>
              <a:t>02/11/2022</a:t>
            </a:r>
          </a:p>
        </p:txBody>
      </p:sp>
      <p:sp>
        <p:nvSpPr>
          <p:cNvPr id="5" name="Footer Placeholder 4">
            <a:extLst>
              <a:ext uri="{FF2B5EF4-FFF2-40B4-BE49-F238E27FC236}">
                <a16:creationId xmlns:a16="http://schemas.microsoft.com/office/drawing/2014/main" id="{D3CD7864-5F95-40A6-829F-02A117EBC032}"/>
              </a:ext>
            </a:extLst>
          </p:cNvPr>
          <p:cNvSpPr>
            <a:spLocks noGrp="1"/>
          </p:cNvSpPr>
          <p:nvPr>
            <p:ph type="ftr" sz="quarter" idx="11"/>
          </p:nvPr>
        </p:nvSpPr>
        <p:spPr/>
        <p:txBody>
          <a:bodyPr/>
          <a:lstStyle/>
          <a:p>
            <a:r>
              <a:rPr lang="en-US"/>
              <a:t>Ouderavond Sportclub Susteren</a:t>
            </a:r>
          </a:p>
        </p:txBody>
      </p:sp>
      <p:sp>
        <p:nvSpPr>
          <p:cNvPr id="6" name="Slide Number Placeholder 5">
            <a:extLst>
              <a:ext uri="{FF2B5EF4-FFF2-40B4-BE49-F238E27FC236}">
                <a16:creationId xmlns:a16="http://schemas.microsoft.com/office/drawing/2014/main" id="{3599B817-CB08-48BF-8346-9C6C08B32C2B}"/>
              </a:ext>
            </a:extLst>
          </p:cNvPr>
          <p:cNvSpPr>
            <a:spLocks noGrp="1"/>
          </p:cNvSpPr>
          <p:nvPr>
            <p:ph type="sldNum" sz="quarter" idx="12"/>
          </p:nvPr>
        </p:nvSpPr>
        <p:spPr/>
        <p:txBody>
          <a:bodyPr/>
          <a:lstStyle/>
          <a:p>
            <a:fld id="{483CFA06-2800-426F-8D9C-A6DCA381DC2B}" type="slidenum">
              <a:rPr lang="en-US" smtClean="0"/>
              <a:t>‹nr.›</a:t>
            </a:fld>
            <a:endParaRPr lang="en-US"/>
          </a:p>
        </p:txBody>
      </p:sp>
    </p:spTree>
    <p:extLst>
      <p:ext uri="{BB962C8B-B14F-4D97-AF65-F5344CB8AC3E}">
        <p14:creationId xmlns:p14="http://schemas.microsoft.com/office/powerpoint/2010/main" val="38505351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32D82-12EF-46D6-87B5-AB87C0658D8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6D63B4-67B3-47DA-A55F-F741C27857D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C840B6-44F3-453A-9D76-70662EC82D0F}"/>
              </a:ext>
            </a:extLst>
          </p:cNvPr>
          <p:cNvSpPr>
            <a:spLocks noGrp="1"/>
          </p:cNvSpPr>
          <p:nvPr>
            <p:ph type="dt" sz="half" idx="10"/>
          </p:nvPr>
        </p:nvSpPr>
        <p:spPr/>
        <p:txBody>
          <a:bodyPr/>
          <a:lstStyle/>
          <a:p>
            <a:r>
              <a:rPr lang="en-US"/>
              <a:t>02/11/2022</a:t>
            </a:r>
          </a:p>
        </p:txBody>
      </p:sp>
      <p:sp>
        <p:nvSpPr>
          <p:cNvPr id="5" name="Footer Placeholder 4">
            <a:extLst>
              <a:ext uri="{FF2B5EF4-FFF2-40B4-BE49-F238E27FC236}">
                <a16:creationId xmlns:a16="http://schemas.microsoft.com/office/drawing/2014/main" id="{949E111C-8F31-4639-BDD2-C612167888A3}"/>
              </a:ext>
            </a:extLst>
          </p:cNvPr>
          <p:cNvSpPr>
            <a:spLocks noGrp="1"/>
          </p:cNvSpPr>
          <p:nvPr>
            <p:ph type="ftr" sz="quarter" idx="11"/>
          </p:nvPr>
        </p:nvSpPr>
        <p:spPr/>
        <p:txBody>
          <a:bodyPr/>
          <a:lstStyle/>
          <a:p>
            <a:r>
              <a:rPr lang="en-US"/>
              <a:t>Ouderavond Sportclub Susteren</a:t>
            </a:r>
          </a:p>
        </p:txBody>
      </p:sp>
      <p:sp>
        <p:nvSpPr>
          <p:cNvPr id="6" name="Slide Number Placeholder 5">
            <a:extLst>
              <a:ext uri="{FF2B5EF4-FFF2-40B4-BE49-F238E27FC236}">
                <a16:creationId xmlns:a16="http://schemas.microsoft.com/office/drawing/2014/main" id="{8491A8F8-355C-4B8B-9823-19A415016596}"/>
              </a:ext>
            </a:extLst>
          </p:cNvPr>
          <p:cNvSpPr>
            <a:spLocks noGrp="1"/>
          </p:cNvSpPr>
          <p:nvPr>
            <p:ph type="sldNum" sz="quarter" idx="12"/>
          </p:nvPr>
        </p:nvSpPr>
        <p:spPr/>
        <p:txBody>
          <a:bodyPr/>
          <a:lstStyle/>
          <a:p>
            <a:fld id="{483CFA06-2800-426F-8D9C-A6DCA381DC2B}" type="slidenum">
              <a:rPr lang="en-US" smtClean="0"/>
              <a:t>‹nr.›</a:t>
            </a:fld>
            <a:endParaRPr lang="en-US"/>
          </a:p>
        </p:txBody>
      </p:sp>
    </p:spTree>
    <p:extLst>
      <p:ext uri="{BB962C8B-B14F-4D97-AF65-F5344CB8AC3E}">
        <p14:creationId xmlns:p14="http://schemas.microsoft.com/office/powerpoint/2010/main" val="3703564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C011DF-A3BE-448C-8870-71169FCCEDB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6C42BE3-04E1-46F3-B6CA-EDAAE3B4415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F918C3-6303-417E-8F86-FF3FFDDFCFB0}"/>
              </a:ext>
            </a:extLst>
          </p:cNvPr>
          <p:cNvSpPr>
            <a:spLocks noGrp="1"/>
          </p:cNvSpPr>
          <p:nvPr>
            <p:ph type="dt" sz="half" idx="10"/>
          </p:nvPr>
        </p:nvSpPr>
        <p:spPr/>
        <p:txBody>
          <a:bodyPr/>
          <a:lstStyle/>
          <a:p>
            <a:r>
              <a:rPr lang="en-US"/>
              <a:t>02/11/2022</a:t>
            </a:r>
          </a:p>
        </p:txBody>
      </p:sp>
      <p:sp>
        <p:nvSpPr>
          <p:cNvPr id="5" name="Footer Placeholder 4">
            <a:extLst>
              <a:ext uri="{FF2B5EF4-FFF2-40B4-BE49-F238E27FC236}">
                <a16:creationId xmlns:a16="http://schemas.microsoft.com/office/drawing/2014/main" id="{C06D7D06-7424-4191-A372-AC22D4C98B42}"/>
              </a:ext>
            </a:extLst>
          </p:cNvPr>
          <p:cNvSpPr>
            <a:spLocks noGrp="1"/>
          </p:cNvSpPr>
          <p:nvPr>
            <p:ph type="ftr" sz="quarter" idx="11"/>
          </p:nvPr>
        </p:nvSpPr>
        <p:spPr/>
        <p:txBody>
          <a:bodyPr/>
          <a:lstStyle/>
          <a:p>
            <a:r>
              <a:rPr lang="en-US"/>
              <a:t>Ouderavond Sportclub Susteren</a:t>
            </a:r>
          </a:p>
        </p:txBody>
      </p:sp>
      <p:sp>
        <p:nvSpPr>
          <p:cNvPr id="6" name="Slide Number Placeholder 5">
            <a:extLst>
              <a:ext uri="{FF2B5EF4-FFF2-40B4-BE49-F238E27FC236}">
                <a16:creationId xmlns:a16="http://schemas.microsoft.com/office/drawing/2014/main" id="{4BA07EF5-FCA0-43B5-8FDA-57062F63EA39}"/>
              </a:ext>
            </a:extLst>
          </p:cNvPr>
          <p:cNvSpPr>
            <a:spLocks noGrp="1"/>
          </p:cNvSpPr>
          <p:nvPr>
            <p:ph type="sldNum" sz="quarter" idx="12"/>
          </p:nvPr>
        </p:nvSpPr>
        <p:spPr/>
        <p:txBody>
          <a:bodyPr/>
          <a:lstStyle/>
          <a:p>
            <a:fld id="{483CFA06-2800-426F-8D9C-A6DCA381DC2B}" type="slidenum">
              <a:rPr lang="en-US" smtClean="0"/>
              <a:t>‹nr.›</a:t>
            </a:fld>
            <a:endParaRPr lang="en-US"/>
          </a:p>
        </p:txBody>
      </p:sp>
    </p:spTree>
    <p:extLst>
      <p:ext uri="{BB962C8B-B14F-4D97-AF65-F5344CB8AC3E}">
        <p14:creationId xmlns:p14="http://schemas.microsoft.com/office/powerpoint/2010/main" val="2554487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2157F-53FB-4F43-B8BD-E49406884C45}"/>
              </a:ext>
            </a:extLst>
          </p:cNvPr>
          <p:cNvSpPr>
            <a:spLocks noGrp="1"/>
          </p:cNvSpPr>
          <p:nvPr>
            <p:ph type="title"/>
          </p:nvPr>
        </p:nvSpPr>
        <p:spPr/>
        <p:txBody>
          <a:bodyPr/>
          <a:lstStyle>
            <a:lvl1pPr>
              <a:defRPr b="1">
                <a:solidFill>
                  <a:srgbClr val="277834"/>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AB9F76BB-3563-4795-86CF-A721C819B866}"/>
              </a:ext>
            </a:extLst>
          </p:cNvPr>
          <p:cNvSpPr>
            <a:spLocks noGrp="1"/>
          </p:cNvSpPr>
          <p:nvPr>
            <p:ph idx="1"/>
          </p:nvPr>
        </p:nvSpPr>
        <p:spPr>
          <a:xfrm>
            <a:off x="838200" y="1816998"/>
            <a:ext cx="10515600" cy="4351338"/>
          </a:xfrm>
        </p:spPr>
        <p:txBody>
          <a:bodyPr/>
          <a:lstStyle>
            <a:lvl1pPr>
              <a:defRPr>
                <a:solidFill>
                  <a:srgbClr val="277834"/>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3A68FC2-665F-445D-A12B-C6A07B31CBFB}"/>
              </a:ext>
            </a:extLst>
          </p:cNvPr>
          <p:cNvSpPr>
            <a:spLocks noGrp="1"/>
          </p:cNvSpPr>
          <p:nvPr>
            <p:ph type="dt" sz="half" idx="10"/>
          </p:nvPr>
        </p:nvSpPr>
        <p:spPr/>
        <p:txBody>
          <a:bodyPr/>
          <a:lstStyle/>
          <a:p>
            <a:r>
              <a:rPr lang="en-US"/>
              <a:t>02/11/2022</a:t>
            </a:r>
          </a:p>
        </p:txBody>
      </p:sp>
      <p:sp>
        <p:nvSpPr>
          <p:cNvPr id="5" name="Footer Placeholder 4">
            <a:extLst>
              <a:ext uri="{FF2B5EF4-FFF2-40B4-BE49-F238E27FC236}">
                <a16:creationId xmlns:a16="http://schemas.microsoft.com/office/drawing/2014/main" id="{3EB3A3EB-061D-429B-9600-3B0B8BDA61B6}"/>
              </a:ext>
            </a:extLst>
          </p:cNvPr>
          <p:cNvSpPr>
            <a:spLocks noGrp="1"/>
          </p:cNvSpPr>
          <p:nvPr>
            <p:ph type="ftr" sz="quarter" idx="11"/>
          </p:nvPr>
        </p:nvSpPr>
        <p:spPr/>
        <p:txBody>
          <a:bodyPr/>
          <a:lstStyle/>
          <a:p>
            <a:r>
              <a:rPr lang="en-US"/>
              <a:t>Ouderavond Sportclub Susteren</a:t>
            </a:r>
          </a:p>
        </p:txBody>
      </p:sp>
      <p:sp>
        <p:nvSpPr>
          <p:cNvPr id="6" name="Slide Number Placeholder 5">
            <a:extLst>
              <a:ext uri="{FF2B5EF4-FFF2-40B4-BE49-F238E27FC236}">
                <a16:creationId xmlns:a16="http://schemas.microsoft.com/office/drawing/2014/main" id="{C0C3F805-9DA6-4EB2-92C7-5E25A0FBAC54}"/>
              </a:ext>
            </a:extLst>
          </p:cNvPr>
          <p:cNvSpPr>
            <a:spLocks noGrp="1"/>
          </p:cNvSpPr>
          <p:nvPr>
            <p:ph type="sldNum" sz="quarter" idx="12"/>
          </p:nvPr>
        </p:nvSpPr>
        <p:spPr/>
        <p:txBody>
          <a:bodyPr/>
          <a:lstStyle/>
          <a:p>
            <a:fld id="{483CFA06-2800-426F-8D9C-A6DCA381DC2B}" type="slidenum">
              <a:rPr lang="en-US" smtClean="0"/>
              <a:t>‹nr.›</a:t>
            </a:fld>
            <a:endParaRPr lang="en-US"/>
          </a:p>
        </p:txBody>
      </p:sp>
    </p:spTree>
    <p:extLst>
      <p:ext uri="{BB962C8B-B14F-4D97-AF65-F5344CB8AC3E}">
        <p14:creationId xmlns:p14="http://schemas.microsoft.com/office/powerpoint/2010/main" val="2029192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41A8C-0D25-4E24-B4FB-BB0A8B95BA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751CFD1-55EC-471B-BA9E-B963119315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4FC3B6-906F-47E9-A4DA-3E2EF44F9DA6}"/>
              </a:ext>
            </a:extLst>
          </p:cNvPr>
          <p:cNvSpPr>
            <a:spLocks noGrp="1"/>
          </p:cNvSpPr>
          <p:nvPr>
            <p:ph type="dt" sz="half" idx="10"/>
          </p:nvPr>
        </p:nvSpPr>
        <p:spPr/>
        <p:txBody>
          <a:bodyPr/>
          <a:lstStyle/>
          <a:p>
            <a:r>
              <a:rPr lang="en-US"/>
              <a:t>02/11/2022</a:t>
            </a:r>
          </a:p>
        </p:txBody>
      </p:sp>
      <p:sp>
        <p:nvSpPr>
          <p:cNvPr id="5" name="Footer Placeholder 4">
            <a:extLst>
              <a:ext uri="{FF2B5EF4-FFF2-40B4-BE49-F238E27FC236}">
                <a16:creationId xmlns:a16="http://schemas.microsoft.com/office/drawing/2014/main" id="{7AB0353C-357F-4100-B631-1B2BF525AC6C}"/>
              </a:ext>
            </a:extLst>
          </p:cNvPr>
          <p:cNvSpPr>
            <a:spLocks noGrp="1"/>
          </p:cNvSpPr>
          <p:nvPr>
            <p:ph type="ftr" sz="quarter" idx="11"/>
          </p:nvPr>
        </p:nvSpPr>
        <p:spPr/>
        <p:txBody>
          <a:bodyPr/>
          <a:lstStyle/>
          <a:p>
            <a:r>
              <a:rPr lang="en-US"/>
              <a:t>Ouderavond Sportclub Susteren</a:t>
            </a:r>
          </a:p>
        </p:txBody>
      </p:sp>
      <p:sp>
        <p:nvSpPr>
          <p:cNvPr id="6" name="Slide Number Placeholder 5">
            <a:extLst>
              <a:ext uri="{FF2B5EF4-FFF2-40B4-BE49-F238E27FC236}">
                <a16:creationId xmlns:a16="http://schemas.microsoft.com/office/drawing/2014/main" id="{03809762-C744-4806-922C-FBCEF0BF22F7}"/>
              </a:ext>
            </a:extLst>
          </p:cNvPr>
          <p:cNvSpPr>
            <a:spLocks noGrp="1"/>
          </p:cNvSpPr>
          <p:nvPr>
            <p:ph type="sldNum" sz="quarter" idx="12"/>
          </p:nvPr>
        </p:nvSpPr>
        <p:spPr/>
        <p:txBody>
          <a:bodyPr/>
          <a:lstStyle/>
          <a:p>
            <a:fld id="{483CFA06-2800-426F-8D9C-A6DCA381DC2B}" type="slidenum">
              <a:rPr lang="en-US" smtClean="0"/>
              <a:t>‹nr.›</a:t>
            </a:fld>
            <a:endParaRPr lang="en-US"/>
          </a:p>
        </p:txBody>
      </p:sp>
    </p:spTree>
    <p:extLst>
      <p:ext uri="{BB962C8B-B14F-4D97-AF65-F5344CB8AC3E}">
        <p14:creationId xmlns:p14="http://schemas.microsoft.com/office/powerpoint/2010/main" val="2534612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5EE00-EB61-4002-A8FD-8DF299BB97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D54B16E-1564-48A6-AA80-9E2B0A63296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BCD5F7C-F6FD-4214-8D28-10BE0B8CAE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918790-33BB-445F-86F6-572932B5C124}"/>
              </a:ext>
            </a:extLst>
          </p:cNvPr>
          <p:cNvSpPr>
            <a:spLocks noGrp="1"/>
          </p:cNvSpPr>
          <p:nvPr>
            <p:ph type="dt" sz="half" idx="10"/>
          </p:nvPr>
        </p:nvSpPr>
        <p:spPr/>
        <p:txBody>
          <a:bodyPr/>
          <a:lstStyle/>
          <a:p>
            <a:r>
              <a:rPr lang="en-US"/>
              <a:t>02/11/2022</a:t>
            </a:r>
          </a:p>
        </p:txBody>
      </p:sp>
      <p:sp>
        <p:nvSpPr>
          <p:cNvPr id="6" name="Footer Placeholder 5">
            <a:extLst>
              <a:ext uri="{FF2B5EF4-FFF2-40B4-BE49-F238E27FC236}">
                <a16:creationId xmlns:a16="http://schemas.microsoft.com/office/drawing/2014/main" id="{34F26BFD-8903-4034-94D7-CF0E09C6B903}"/>
              </a:ext>
            </a:extLst>
          </p:cNvPr>
          <p:cNvSpPr>
            <a:spLocks noGrp="1"/>
          </p:cNvSpPr>
          <p:nvPr>
            <p:ph type="ftr" sz="quarter" idx="11"/>
          </p:nvPr>
        </p:nvSpPr>
        <p:spPr/>
        <p:txBody>
          <a:bodyPr/>
          <a:lstStyle/>
          <a:p>
            <a:r>
              <a:rPr lang="en-US"/>
              <a:t>Ouderavond Sportclub Susteren</a:t>
            </a:r>
          </a:p>
        </p:txBody>
      </p:sp>
      <p:sp>
        <p:nvSpPr>
          <p:cNvPr id="7" name="Slide Number Placeholder 6">
            <a:extLst>
              <a:ext uri="{FF2B5EF4-FFF2-40B4-BE49-F238E27FC236}">
                <a16:creationId xmlns:a16="http://schemas.microsoft.com/office/drawing/2014/main" id="{EA856E06-639B-4DA2-A9E9-336D69240A84}"/>
              </a:ext>
            </a:extLst>
          </p:cNvPr>
          <p:cNvSpPr>
            <a:spLocks noGrp="1"/>
          </p:cNvSpPr>
          <p:nvPr>
            <p:ph type="sldNum" sz="quarter" idx="12"/>
          </p:nvPr>
        </p:nvSpPr>
        <p:spPr/>
        <p:txBody>
          <a:bodyPr/>
          <a:lstStyle/>
          <a:p>
            <a:fld id="{483CFA06-2800-426F-8D9C-A6DCA381DC2B}" type="slidenum">
              <a:rPr lang="en-US" smtClean="0"/>
              <a:t>‹nr.›</a:t>
            </a:fld>
            <a:endParaRPr lang="en-US"/>
          </a:p>
        </p:txBody>
      </p:sp>
    </p:spTree>
    <p:extLst>
      <p:ext uri="{BB962C8B-B14F-4D97-AF65-F5344CB8AC3E}">
        <p14:creationId xmlns:p14="http://schemas.microsoft.com/office/powerpoint/2010/main" val="878292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AC44C-D19B-4BC3-840F-4CF2307B1CE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9EBA63F-8E62-4994-A6D7-106DCA6596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AE29160-F974-4C97-A006-068307CE48C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6385ABF-89AA-4437-8430-AAC8DB80F4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56CECD8-0BAB-43A4-8F73-3AA30A8516B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FBD8020-D96C-4197-853D-415670F57307}"/>
              </a:ext>
            </a:extLst>
          </p:cNvPr>
          <p:cNvSpPr>
            <a:spLocks noGrp="1"/>
          </p:cNvSpPr>
          <p:nvPr>
            <p:ph type="dt" sz="half" idx="10"/>
          </p:nvPr>
        </p:nvSpPr>
        <p:spPr/>
        <p:txBody>
          <a:bodyPr/>
          <a:lstStyle/>
          <a:p>
            <a:r>
              <a:rPr lang="en-US"/>
              <a:t>02/11/2022</a:t>
            </a:r>
          </a:p>
        </p:txBody>
      </p:sp>
      <p:sp>
        <p:nvSpPr>
          <p:cNvPr id="8" name="Footer Placeholder 7">
            <a:extLst>
              <a:ext uri="{FF2B5EF4-FFF2-40B4-BE49-F238E27FC236}">
                <a16:creationId xmlns:a16="http://schemas.microsoft.com/office/drawing/2014/main" id="{126541E2-E208-4930-8E26-A9D5F7EDE35E}"/>
              </a:ext>
            </a:extLst>
          </p:cNvPr>
          <p:cNvSpPr>
            <a:spLocks noGrp="1"/>
          </p:cNvSpPr>
          <p:nvPr>
            <p:ph type="ftr" sz="quarter" idx="11"/>
          </p:nvPr>
        </p:nvSpPr>
        <p:spPr/>
        <p:txBody>
          <a:bodyPr/>
          <a:lstStyle/>
          <a:p>
            <a:r>
              <a:rPr lang="en-US"/>
              <a:t>Ouderavond Sportclub Susteren</a:t>
            </a:r>
          </a:p>
        </p:txBody>
      </p:sp>
      <p:sp>
        <p:nvSpPr>
          <p:cNvPr id="9" name="Slide Number Placeholder 8">
            <a:extLst>
              <a:ext uri="{FF2B5EF4-FFF2-40B4-BE49-F238E27FC236}">
                <a16:creationId xmlns:a16="http://schemas.microsoft.com/office/drawing/2014/main" id="{CBD33524-6ED8-4B2B-AB62-D0422E9D1CAB}"/>
              </a:ext>
            </a:extLst>
          </p:cNvPr>
          <p:cNvSpPr>
            <a:spLocks noGrp="1"/>
          </p:cNvSpPr>
          <p:nvPr>
            <p:ph type="sldNum" sz="quarter" idx="12"/>
          </p:nvPr>
        </p:nvSpPr>
        <p:spPr/>
        <p:txBody>
          <a:bodyPr/>
          <a:lstStyle/>
          <a:p>
            <a:fld id="{483CFA06-2800-426F-8D9C-A6DCA381DC2B}" type="slidenum">
              <a:rPr lang="en-US" smtClean="0"/>
              <a:t>‹nr.›</a:t>
            </a:fld>
            <a:endParaRPr lang="en-US"/>
          </a:p>
        </p:txBody>
      </p:sp>
    </p:spTree>
    <p:extLst>
      <p:ext uri="{BB962C8B-B14F-4D97-AF65-F5344CB8AC3E}">
        <p14:creationId xmlns:p14="http://schemas.microsoft.com/office/powerpoint/2010/main" val="1306535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E3BA2-3672-40DF-BD82-6BF9049548B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E7AF919-C7A1-4E01-9717-BB84FE91443F}"/>
              </a:ext>
            </a:extLst>
          </p:cNvPr>
          <p:cNvSpPr>
            <a:spLocks noGrp="1"/>
          </p:cNvSpPr>
          <p:nvPr>
            <p:ph type="dt" sz="half" idx="10"/>
          </p:nvPr>
        </p:nvSpPr>
        <p:spPr/>
        <p:txBody>
          <a:bodyPr/>
          <a:lstStyle/>
          <a:p>
            <a:r>
              <a:rPr lang="en-US"/>
              <a:t>02/11/2022</a:t>
            </a:r>
          </a:p>
        </p:txBody>
      </p:sp>
      <p:sp>
        <p:nvSpPr>
          <p:cNvPr id="4" name="Footer Placeholder 3">
            <a:extLst>
              <a:ext uri="{FF2B5EF4-FFF2-40B4-BE49-F238E27FC236}">
                <a16:creationId xmlns:a16="http://schemas.microsoft.com/office/drawing/2014/main" id="{063318B2-F50A-4B7D-8526-163F419FD56A}"/>
              </a:ext>
            </a:extLst>
          </p:cNvPr>
          <p:cNvSpPr>
            <a:spLocks noGrp="1"/>
          </p:cNvSpPr>
          <p:nvPr>
            <p:ph type="ftr" sz="quarter" idx="11"/>
          </p:nvPr>
        </p:nvSpPr>
        <p:spPr/>
        <p:txBody>
          <a:bodyPr/>
          <a:lstStyle/>
          <a:p>
            <a:r>
              <a:rPr lang="en-US"/>
              <a:t>Ouderavond Sportclub Susteren</a:t>
            </a:r>
          </a:p>
        </p:txBody>
      </p:sp>
      <p:sp>
        <p:nvSpPr>
          <p:cNvPr id="5" name="Slide Number Placeholder 4">
            <a:extLst>
              <a:ext uri="{FF2B5EF4-FFF2-40B4-BE49-F238E27FC236}">
                <a16:creationId xmlns:a16="http://schemas.microsoft.com/office/drawing/2014/main" id="{9C74EAA2-7B4A-4DA7-851F-890255E0B0C7}"/>
              </a:ext>
            </a:extLst>
          </p:cNvPr>
          <p:cNvSpPr>
            <a:spLocks noGrp="1"/>
          </p:cNvSpPr>
          <p:nvPr>
            <p:ph type="sldNum" sz="quarter" idx="12"/>
          </p:nvPr>
        </p:nvSpPr>
        <p:spPr/>
        <p:txBody>
          <a:bodyPr/>
          <a:lstStyle/>
          <a:p>
            <a:fld id="{483CFA06-2800-426F-8D9C-A6DCA381DC2B}" type="slidenum">
              <a:rPr lang="en-US" smtClean="0"/>
              <a:t>‹nr.›</a:t>
            </a:fld>
            <a:endParaRPr lang="en-US"/>
          </a:p>
        </p:txBody>
      </p:sp>
    </p:spTree>
    <p:extLst>
      <p:ext uri="{BB962C8B-B14F-4D97-AF65-F5344CB8AC3E}">
        <p14:creationId xmlns:p14="http://schemas.microsoft.com/office/powerpoint/2010/main" val="2474561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BF974E-21CA-449A-AE14-A34F2671B4DA}"/>
              </a:ext>
            </a:extLst>
          </p:cNvPr>
          <p:cNvSpPr>
            <a:spLocks noGrp="1"/>
          </p:cNvSpPr>
          <p:nvPr>
            <p:ph type="dt" sz="half" idx="10"/>
          </p:nvPr>
        </p:nvSpPr>
        <p:spPr/>
        <p:txBody>
          <a:bodyPr/>
          <a:lstStyle/>
          <a:p>
            <a:r>
              <a:rPr lang="en-US"/>
              <a:t>02/11/2022</a:t>
            </a:r>
          </a:p>
        </p:txBody>
      </p:sp>
      <p:sp>
        <p:nvSpPr>
          <p:cNvPr id="3" name="Footer Placeholder 2">
            <a:extLst>
              <a:ext uri="{FF2B5EF4-FFF2-40B4-BE49-F238E27FC236}">
                <a16:creationId xmlns:a16="http://schemas.microsoft.com/office/drawing/2014/main" id="{D5F67F41-1659-49FE-A3E3-BF02F85A5485}"/>
              </a:ext>
            </a:extLst>
          </p:cNvPr>
          <p:cNvSpPr>
            <a:spLocks noGrp="1"/>
          </p:cNvSpPr>
          <p:nvPr>
            <p:ph type="ftr" sz="quarter" idx="11"/>
          </p:nvPr>
        </p:nvSpPr>
        <p:spPr/>
        <p:txBody>
          <a:bodyPr/>
          <a:lstStyle/>
          <a:p>
            <a:r>
              <a:rPr lang="en-US"/>
              <a:t>Ouderavond Sportclub Susteren</a:t>
            </a:r>
          </a:p>
        </p:txBody>
      </p:sp>
      <p:sp>
        <p:nvSpPr>
          <p:cNvPr id="4" name="Slide Number Placeholder 3">
            <a:extLst>
              <a:ext uri="{FF2B5EF4-FFF2-40B4-BE49-F238E27FC236}">
                <a16:creationId xmlns:a16="http://schemas.microsoft.com/office/drawing/2014/main" id="{23D323AA-DB3A-4D4D-ABF4-BD674D158FFF}"/>
              </a:ext>
            </a:extLst>
          </p:cNvPr>
          <p:cNvSpPr>
            <a:spLocks noGrp="1"/>
          </p:cNvSpPr>
          <p:nvPr>
            <p:ph type="sldNum" sz="quarter" idx="12"/>
          </p:nvPr>
        </p:nvSpPr>
        <p:spPr/>
        <p:txBody>
          <a:bodyPr/>
          <a:lstStyle/>
          <a:p>
            <a:fld id="{483CFA06-2800-426F-8D9C-A6DCA381DC2B}" type="slidenum">
              <a:rPr lang="en-US" smtClean="0"/>
              <a:t>‹nr.›</a:t>
            </a:fld>
            <a:endParaRPr lang="en-US"/>
          </a:p>
        </p:txBody>
      </p:sp>
    </p:spTree>
    <p:extLst>
      <p:ext uri="{BB962C8B-B14F-4D97-AF65-F5344CB8AC3E}">
        <p14:creationId xmlns:p14="http://schemas.microsoft.com/office/powerpoint/2010/main" val="74031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D95F4-09A3-471A-8E1E-FE0440BC0C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022F57D-C491-4259-8733-716E35F6C3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016CFC6-B774-4484-8A7D-7D5A6E7722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6AE67D-1A2F-45A4-A583-EF8813013A7A}"/>
              </a:ext>
            </a:extLst>
          </p:cNvPr>
          <p:cNvSpPr>
            <a:spLocks noGrp="1"/>
          </p:cNvSpPr>
          <p:nvPr>
            <p:ph type="dt" sz="half" idx="10"/>
          </p:nvPr>
        </p:nvSpPr>
        <p:spPr/>
        <p:txBody>
          <a:bodyPr/>
          <a:lstStyle/>
          <a:p>
            <a:r>
              <a:rPr lang="en-US"/>
              <a:t>02/11/2022</a:t>
            </a:r>
          </a:p>
        </p:txBody>
      </p:sp>
      <p:sp>
        <p:nvSpPr>
          <p:cNvPr id="6" name="Footer Placeholder 5">
            <a:extLst>
              <a:ext uri="{FF2B5EF4-FFF2-40B4-BE49-F238E27FC236}">
                <a16:creationId xmlns:a16="http://schemas.microsoft.com/office/drawing/2014/main" id="{47FDF1CE-EE4F-47AE-8783-7686A0A717D9}"/>
              </a:ext>
            </a:extLst>
          </p:cNvPr>
          <p:cNvSpPr>
            <a:spLocks noGrp="1"/>
          </p:cNvSpPr>
          <p:nvPr>
            <p:ph type="ftr" sz="quarter" idx="11"/>
          </p:nvPr>
        </p:nvSpPr>
        <p:spPr/>
        <p:txBody>
          <a:bodyPr/>
          <a:lstStyle/>
          <a:p>
            <a:r>
              <a:rPr lang="en-US"/>
              <a:t>Ouderavond Sportclub Susteren</a:t>
            </a:r>
          </a:p>
        </p:txBody>
      </p:sp>
      <p:sp>
        <p:nvSpPr>
          <p:cNvPr id="7" name="Slide Number Placeholder 6">
            <a:extLst>
              <a:ext uri="{FF2B5EF4-FFF2-40B4-BE49-F238E27FC236}">
                <a16:creationId xmlns:a16="http://schemas.microsoft.com/office/drawing/2014/main" id="{CC444272-379F-4F89-89BE-6C902615FE46}"/>
              </a:ext>
            </a:extLst>
          </p:cNvPr>
          <p:cNvSpPr>
            <a:spLocks noGrp="1"/>
          </p:cNvSpPr>
          <p:nvPr>
            <p:ph type="sldNum" sz="quarter" idx="12"/>
          </p:nvPr>
        </p:nvSpPr>
        <p:spPr/>
        <p:txBody>
          <a:bodyPr/>
          <a:lstStyle/>
          <a:p>
            <a:fld id="{483CFA06-2800-426F-8D9C-A6DCA381DC2B}" type="slidenum">
              <a:rPr lang="en-US" smtClean="0"/>
              <a:t>‹nr.›</a:t>
            </a:fld>
            <a:endParaRPr lang="en-US"/>
          </a:p>
        </p:txBody>
      </p:sp>
    </p:spTree>
    <p:extLst>
      <p:ext uri="{BB962C8B-B14F-4D97-AF65-F5344CB8AC3E}">
        <p14:creationId xmlns:p14="http://schemas.microsoft.com/office/powerpoint/2010/main" val="748786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F88E4-F57A-474F-AFF4-F1F2A2D2EF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1C6F432-2A6F-48BA-8BCE-B68B277972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0E0E0F0-5558-43B7-983A-5419969A5A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2F57FB-ACE4-401D-8C52-64FE8C6D221D}"/>
              </a:ext>
            </a:extLst>
          </p:cNvPr>
          <p:cNvSpPr>
            <a:spLocks noGrp="1"/>
          </p:cNvSpPr>
          <p:nvPr>
            <p:ph type="dt" sz="half" idx="10"/>
          </p:nvPr>
        </p:nvSpPr>
        <p:spPr/>
        <p:txBody>
          <a:bodyPr/>
          <a:lstStyle/>
          <a:p>
            <a:r>
              <a:rPr lang="en-US"/>
              <a:t>02/11/2022</a:t>
            </a:r>
          </a:p>
        </p:txBody>
      </p:sp>
      <p:sp>
        <p:nvSpPr>
          <p:cNvPr id="6" name="Footer Placeholder 5">
            <a:extLst>
              <a:ext uri="{FF2B5EF4-FFF2-40B4-BE49-F238E27FC236}">
                <a16:creationId xmlns:a16="http://schemas.microsoft.com/office/drawing/2014/main" id="{D4246BED-5BF2-48AA-B2CD-25A25CEC1CCE}"/>
              </a:ext>
            </a:extLst>
          </p:cNvPr>
          <p:cNvSpPr>
            <a:spLocks noGrp="1"/>
          </p:cNvSpPr>
          <p:nvPr>
            <p:ph type="ftr" sz="quarter" idx="11"/>
          </p:nvPr>
        </p:nvSpPr>
        <p:spPr/>
        <p:txBody>
          <a:bodyPr/>
          <a:lstStyle/>
          <a:p>
            <a:r>
              <a:rPr lang="en-US"/>
              <a:t>Ouderavond Sportclub Susteren</a:t>
            </a:r>
          </a:p>
        </p:txBody>
      </p:sp>
      <p:sp>
        <p:nvSpPr>
          <p:cNvPr id="7" name="Slide Number Placeholder 6">
            <a:extLst>
              <a:ext uri="{FF2B5EF4-FFF2-40B4-BE49-F238E27FC236}">
                <a16:creationId xmlns:a16="http://schemas.microsoft.com/office/drawing/2014/main" id="{EA56955A-79D8-4615-96A9-779152364912}"/>
              </a:ext>
            </a:extLst>
          </p:cNvPr>
          <p:cNvSpPr>
            <a:spLocks noGrp="1"/>
          </p:cNvSpPr>
          <p:nvPr>
            <p:ph type="sldNum" sz="quarter" idx="12"/>
          </p:nvPr>
        </p:nvSpPr>
        <p:spPr/>
        <p:txBody>
          <a:bodyPr/>
          <a:lstStyle/>
          <a:p>
            <a:fld id="{483CFA06-2800-426F-8D9C-A6DCA381DC2B}" type="slidenum">
              <a:rPr lang="en-US" smtClean="0"/>
              <a:t>‹nr.›</a:t>
            </a:fld>
            <a:endParaRPr lang="en-US"/>
          </a:p>
        </p:txBody>
      </p:sp>
    </p:spTree>
    <p:extLst>
      <p:ext uri="{BB962C8B-B14F-4D97-AF65-F5344CB8AC3E}">
        <p14:creationId xmlns:p14="http://schemas.microsoft.com/office/powerpoint/2010/main" val="3064075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AB4D932-162E-4A37-BE20-B83D862152D9}"/>
              </a:ext>
            </a:extLst>
          </p:cNvPr>
          <p:cNvSpPr/>
          <p:nvPr userDrawn="1"/>
        </p:nvSpPr>
        <p:spPr>
          <a:xfrm>
            <a:off x="0" y="-9075"/>
            <a:ext cx="12192000" cy="6867075"/>
          </a:xfrm>
          <a:prstGeom prst="rect">
            <a:avLst/>
          </a:prstGeom>
          <a:solidFill>
            <a:srgbClr val="277834">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4">
            <a:extLst>
              <a:ext uri="{FF2B5EF4-FFF2-40B4-BE49-F238E27FC236}">
                <a16:creationId xmlns:a16="http://schemas.microsoft.com/office/drawing/2014/main" id="{B831C612-2DC0-4114-AE6D-5CE03CBB7A32}"/>
              </a:ext>
            </a:extLst>
          </p:cNvPr>
          <p:cNvGrpSpPr/>
          <p:nvPr userDrawn="1"/>
        </p:nvGrpSpPr>
        <p:grpSpPr>
          <a:xfrm>
            <a:off x="4296000" y="-9075"/>
            <a:ext cx="3600000" cy="6927460"/>
            <a:chOff x="4296000" y="-9075"/>
            <a:chExt cx="3600000" cy="6927460"/>
          </a:xfrm>
        </p:grpSpPr>
        <p:cxnSp>
          <p:nvCxnSpPr>
            <p:cNvPr id="11" name="Straight Connector 10">
              <a:extLst>
                <a:ext uri="{FF2B5EF4-FFF2-40B4-BE49-F238E27FC236}">
                  <a16:creationId xmlns:a16="http://schemas.microsoft.com/office/drawing/2014/main" id="{359D0075-AA03-4545-AF26-C64455CC75DC}"/>
                </a:ext>
              </a:extLst>
            </p:cNvPr>
            <p:cNvCxnSpPr>
              <a:stCxn id="8" idx="0"/>
            </p:cNvCxnSpPr>
            <p:nvPr userDrawn="1"/>
          </p:nvCxnSpPr>
          <p:spPr>
            <a:xfrm>
              <a:off x="6096000" y="-9075"/>
              <a:ext cx="0" cy="692746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F803EBBE-18B1-432F-A992-8A5FEB700AEE}"/>
                </a:ext>
              </a:extLst>
            </p:cNvPr>
            <p:cNvSpPr/>
            <p:nvPr userDrawn="1"/>
          </p:nvSpPr>
          <p:spPr>
            <a:xfrm>
              <a:off x="4296000" y="1654655"/>
              <a:ext cx="3600000" cy="3600000"/>
            </a:xfrm>
            <a:prstGeom prst="ellipse">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6370D38-2575-48C4-9E05-9D01270ACDF3}"/>
                </a:ext>
              </a:extLst>
            </p:cNvPr>
            <p:cNvSpPr/>
            <p:nvPr userDrawn="1"/>
          </p:nvSpPr>
          <p:spPr>
            <a:xfrm>
              <a:off x="6006000" y="3364655"/>
              <a:ext cx="180000" cy="18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Placeholder 1">
            <a:extLst>
              <a:ext uri="{FF2B5EF4-FFF2-40B4-BE49-F238E27FC236}">
                <a16:creationId xmlns:a16="http://schemas.microsoft.com/office/drawing/2014/main" id="{9DD669F8-D6E9-4CB0-BD6A-22A76E7EBC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4EBB626-75EA-4ABB-9171-54772BF8CF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3126604-D6F4-4BDF-8E74-1F52D885F9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rgbClr val="277834"/>
                </a:solidFill>
              </a:defRPr>
            </a:lvl1pPr>
          </a:lstStyle>
          <a:p>
            <a:r>
              <a:rPr lang="en-US"/>
              <a:t>02/11/2022</a:t>
            </a:r>
            <a:endParaRPr lang="en-US" dirty="0"/>
          </a:p>
        </p:txBody>
      </p:sp>
      <p:sp>
        <p:nvSpPr>
          <p:cNvPr id="5" name="Footer Placeholder 4">
            <a:extLst>
              <a:ext uri="{FF2B5EF4-FFF2-40B4-BE49-F238E27FC236}">
                <a16:creationId xmlns:a16="http://schemas.microsoft.com/office/drawing/2014/main" id="{D8AF2CB4-1AA7-4D40-91CB-70125328C6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rgbClr val="277834"/>
                </a:solidFill>
              </a:defRPr>
            </a:lvl1pPr>
          </a:lstStyle>
          <a:p>
            <a:r>
              <a:rPr lang="en-US"/>
              <a:t>Ouderavond Sportclub Susteren</a:t>
            </a:r>
            <a:endParaRPr lang="en-US" dirty="0"/>
          </a:p>
        </p:txBody>
      </p:sp>
      <p:sp>
        <p:nvSpPr>
          <p:cNvPr id="6" name="Slide Number Placeholder 5">
            <a:extLst>
              <a:ext uri="{FF2B5EF4-FFF2-40B4-BE49-F238E27FC236}">
                <a16:creationId xmlns:a16="http://schemas.microsoft.com/office/drawing/2014/main" id="{4670A94E-1CA5-4FBA-962A-B2D9A5622B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277834"/>
                </a:solidFill>
              </a:defRPr>
            </a:lvl1pPr>
          </a:lstStyle>
          <a:p>
            <a:fld id="{483CFA06-2800-426F-8D9C-A6DCA381DC2B}" type="slidenum">
              <a:rPr lang="en-US" smtClean="0"/>
              <a:pPr/>
              <a:t>‹nr.›</a:t>
            </a:fld>
            <a:endParaRPr lang="en-US"/>
          </a:p>
        </p:txBody>
      </p:sp>
      <p:pic>
        <p:nvPicPr>
          <p:cNvPr id="7" name="Picture 2" descr="Logo">
            <a:extLst>
              <a:ext uri="{FF2B5EF4-FFF2-40B4-BE49-F238E27FC236}">
                <a16:creationId xmlns:a16="http://schemas.microsoft.com/office/drawing/2014/main" id="{71E70AAD-89B7-4B4D-836A-A33B2728C96C}"/>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9995572" y="136525"/>
            <a:ext cx="1890683" cy="1890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00510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b="1" kern="1200">
          <a:solidFill>
            <a:srgbClr val="277834"/>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7783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CBF2F-BA21-47AE-9659-D62BF3FC7C97}"/>
              </a:ext>
            </a:extLst>
          </p:cNvPr>
          <p:cNvSpPr>
            <a:spLocks noGrp="1"/>
          </p:cNvSpPr>
          <p:nvPr>
            <p:ph type="ctrTitle"/>
          </p:nvPr>
        </p:nvSpPr>
        <p:spPr/>
        <p:txBody>
          <a:bodyPr>
            <a:normAutofit/>
          </a:bodyPr>
          <a:lstStyle/>
          <a:p>
            <a:r>
              <a:rPr lang="en-US" sz="8000" dirty="0" err="1"/>
              <a:t>Ouderavond</a:t>
            </a:r>
            <a:r>
              <a:rPr lang="en-US" sz="8000" dirty="0"/>
              <a:t> </a:t>
            </a:r>
          </a:p>
        </p:txBody>
      </p:sp>
      <p:sp>
        <p:nvSpPr>
          <p:cNvPr id="3" name="Subtitle 2">
            <a:extLst>
              <a:ext uri="{FF2B5EF4-FFF2-40B4-BE49-F238E27FC236}">
                <a16:creationId xmlns:a16="http://schemas.microsoft.com/office/drawing/2014/main" id="{1108F542-2975-4107-B263-71FB68A2C60D}"/>
              </a:ext>
            </a:extLst>
          </p:cNvPr>
          <p:cNvSpPr>
            <a:spLocks noGrp="1"/>
          </p:cNvSpPr>
          <p:nvPr>
            <p:ph type="subTitle" idx="1"/>
          </p:nvPr>
        </p:nvSpPr>
        <p:spPr/>
        <p:txBody>
          <a:bodyPr>
            <a:normAutofit/>
          </a:bodyPr>
          <a:lstStyle/>
          <a:p>
            <a:r>
              <a:rPr lang="en-US" sz="3600" dirty="0" err="1"/>
              <a:t>Jeugdvoetbal</a:t>
            </a:r>
            <a:r>
              <a:rPr lang="en-US" sz="3600" dirty="0"/>
              <a:t> </a:t>
            </a:r>
            <a:r>
              <a:rPr lang="en-US" sz="3600" dirty="0" err="1"/>
              <a:t>bij</a:t>
            </a:r>
            <a:r>
              <a:rPr lang="en-US" sz="3600" dirty="0"/>
              <a:t> </a:t>
            </a:r>
            <a:r>
              <a:rPr lang="en-US" sz="3600" dirty="0" err="1"/>
              <a:t>Sportclub</a:t>
            </a:r>
            <a:r>
              <a:rPr lang="en-US" sz="3600" dirty="0"/>
              <a:t> </a:t>
            </a:r>
            <a:r>
              <a:rPr lang="en-US" sz="3600" dirty="0" err="1"/>
              <a:t>Susteren</a:t>
            </a:r>
            <a:endParaRPr lang="en-US" sz="3600" dirty="0"/>
          </a:p>
        </p:txBody>
      </p:sp>
      <p:sp>
        <p:nvSpPr>
          <p:cNvPr id="4" name="Footer Placeholder 3">
            <a:extLst>
              <a:ext uri="{FF2B5EF4-FFF2-40B4-BE49-F238E27FC236}">
                <a16:creationId xmlns:a16="http://schemas.microsoft.com/office/drawing/2014/main" id="{4D6F92CD-7138-4BCC-90C5-4D3740BA838B}"/>
              </a:ext>
            </a:extLst>
          </p:cNvPr>
          <p:cNvSpPr>
            <a:spLocks noGrp="1"/>
          </p:cNvSpPr>
          <p:nvPr>
            <p:ph type="ftr" sz="quarter" idx="11"/>
          </p:nvPr>
        </p:nvSpPr>
        <p:spPr/>
        <p:txBody>
          <a:bodyPr/>
          <a:lstStyle/>
          <a:p>
            <a:r>
              <a:rPr lang="en-US"/>
              <a:t>Ouderavond Sportclub Susteren</a:t>
            </a:r>
          </a:p>
        </p:txBody>
      </p:sp>
      <p:sp>
        <p:nvSpPr>
          <p:cNvPr id="5" name="Slide Number Placeholder 4">
            <a:extLst>
              <a:ext uri="{FF2B5EF4-FFF2-40B4-BE49-F238E27FC236}">
                <a16:creationId xmlns:a16="http://schemas.microsoft.com/office/drawing/2014/main" id="{716E1205-1372-415C-A5FA-1E94D0B49921}"/>
              </a:ext>
            </a:extLst>
          </p:cNvPr>
          <p:cNvSpPr>
            <a:spLocks noGrp="1"/>
          </p:cNvSpPr>
          <p:nvPr>
            <p:ph type="sldNum" sz="quarter" idx="12"/>
          </p:nvPr>
        </p:nvSpPr>
        <p:spPr/>
        <p:txBody>
          <a:bodyPr/>
          <a:lstStyle/>
          <a:p>
            <a:fld id="{483CFA06-2800-426F-8D9C-A6DCA381DC2B}" type="slidenum">
              <a:rPr lang="en-US" smtClean="0"/>
              <a:t>1</a:t>
            </a:fld>
            <a:endParaRPr lang="en-US"/>
          </a:p>
        </p:txBody>
      </p:sp>
      <p:sp>
        <p:nvSpPr>
          <p:cNvPr id="6" name="Date Placeholder 5">
            <a:extLst>
              <a:ext uri="{FF2B5EF4-FFF2-40B4-BE49-F238E27FC236}">
                <a16:creationId xmlns:a16="http://schemas.microsoft.com/office/drawing/2014/main" id="{6F0D5831-6625-4BA4-B7F3-59CD876F42A4}"/>
              </a:ext>
            </a:extLst>
          </p:cNvPr>
          <p:cNvSpPr>
            <a:spLocks noGrp="1"/>
          </p:cNvSpPr>
          <p:nvPr>
            <p:ph type="dt" sz="half" idx="10"/>
          </p:nvPr>
        </p:nvSpPr>
        <p:spPr/>
        <p:txBody>
          <a:bodyPr/>
          <a:lstStyle/>
          <a:p>
            <a:r>
              <a:rPr lang="en-US" dirty="0"/>
              <a:t>13/12/2023</a:t>
            </a:r>
          </a:p>
        </p:txBody>
      </p:sp>
    </p:spTree>
    <p:extLst>
      <p:ext uri="{BB962C8B-B14F-4D97-AF65-F5344CB8AC3E}">
        <p14:creationId xmlns:p14="http://schemas.microsoft.com/office/powerpoint/2010/main" val="3531356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D4AC9-F875-4F33-BCFC-5FFB7E71F63C}"/>
              </a:ext>
            </a:extLst>
          </p:cNvPr>
          <p:cNvSpPr>
            <a:spLocks noGrp="1"/>
          </p:cNvSpPr>
          <p:nvPr>
            <p:ph type="title"/>
          </p:nvPr>
        </p:nvSpPr>
        <p:spPr/>
        <p:txBody>
          <a:bodyPr/>
          <a:lstStyle/>
          <a:p>
            <a:r>
              <a:rPr lang="en-US" dirty="0" err="1"/>
              <a:t>Onze</a:t>
            </a:r>
            <a:r>
              <a:rPr lang="en-US" dirty="0"/>
              <a:t> </a:t>
            </a:r>
            <a:r>
              <a:rPr lang="en-US" dirty="0" err="1"/>
              <a:t>vereniging</a:t>
            </a:r>
            <a:endParaRPr lang="en-US" dirty="0"/>
          </a:p>
        </p:txBody>
      </p:sp>
      <p:sp>
        <p:nvSpPr>
          <p:cNvPr id="3" name="Content Placeholder 2">
            <a:extLst>
              <a:ext uri="{FF2B5EF4-FFF2-40B4-BE49-F238E27FC236}">
                <a16:creationId xmlns:a16="http://schemas.microsoft.com/office/drawing/2014/main" id="{8AD68631-159A-44AA-BD5E-5E56AF0B2272}"/>
              </a:ext>
            </a:extLst>
          </p:cNvPr>
          <p:cNvSpPr>
            <a:spLocks noGrp="1"/>
          </p:cNvSpPr>
          <p:nvPr>
            <p:ph idx="1"/>
          </p:nvPr>
        </p:nvSpPr>
        <p:spPr/>
        <p:txBody>
          <a:bodyPr>
            <a:normAutofit fontScale="92500" lnSpcReduction="10000"/>
          </a:bodyPr>
          <a:lstStyle/>
          <a:p>
            <a:r>
              <a:rPr lang="en-US" dirty="0"/>
              <a:t>We </a:t>
            </a:r>
            <a:r>
              <a:rPr lang="en-US" dirty="0" err="1"/>
              <a:t>zijn</a:t>
            </a:r>
            <a:r>
              <a:rPr lang="en-US" dirty="0"/>
              <a:t> </a:t>
            </a:r>
            <a:r>
              <a:rPr lang="en-US" dirty="0" err="1"/>
              <a:t>een</a:t>
            </a:r>
            <a:r>
              <a:rPr lang="en-US" dirty="0"/>
              <a:t> Vereniging</a:t>
            </a:r>
          </a:p>
          <a:p>
            <a:pPr lvl="1"/>
            <a:r>
              <a:rPr lang="en-US" dirty="0"/>
              <a:t>We </a:t>
            </a:r>
            <a:r>
              <a:rPr lang="en-US" dirty="0" err="1"/>
              <a:t>zijn</a:t>
            </a:r>
            <a:r>
              <a:rPr lang="en-US" dirty="0"/>
              <a:t> </a:t>
            </a:r>
            <a:r>
              <a:rPr lang="en-US" dirty="0" err="1"/>
              <a:t>geen</a:t>
            </a:r>
            <a:r>
              <a:rPr lang="en-US" dirty="0"/>
              <a:t> </a:t>
            </a:r>
            <a:r>
              <a:rPr lang="en-US" dirty="0" err="1"/>
              <a:t>dienstverlening</a:t>
            </a:r>
            <a:endParaRPr lang="en-US" dirty="0"/>
          </a:p>
          <a:p>
            <a:pPr lvl="1"/>
            <a:r>
              <a:rPr lang="en-US" dirty="0"/>
              <a:t>We </a:t>
            </a:r>
            <a:r>
              <a:rPr lang="en-US" dirty="0" err="1"/>
              <a:t>draaien</a:t>
            </a:r>
            <a:r>
              <a:rPr lang="en-US" dirty="0"/>
              <a:t> op </a:t>
            </a:r>
            <a:r>
              <a:rPr lang="en-US" dirty="0" err="1"/>
              <a:t>vrijwilligers</a:t>
            </a:r>
            <a:endParaRPr lang="en-US" dirty="0"/>
          </a:p>
          <a:p>
            <a:pPr lvl="1"/>
            <a:r>
              <a:rPr lang="en-US" dirty="0"/>
              <a:t>We </a:t>
            </a:r>
            <a:r>
              <a:rPr lang="en-US" dirty="0" err="1"/>
              <a:t>doen</a:t>
            </a:r>
            <a:r>
              <a:rPr lang="en-US" dirty="0"/>
              <a:t> </a:t>
            </a:r>
            <a:r>
              <a:rPr lang="en-US" dirty="0" err="1"/>
              <a:t>dingen</a:t>
            </a:r>
            <a:r>
              <a:rPr lang="en-US" dirty="0"/>
              <a:t> </a:t>
            </a:r>
            <a:r>
              <a:rPr lang="en-US" dirty="0" err="1"/>
              <a:t>samen</a:t>
            </a:r>
            <a:endParaRPr lang="en-US" dirty="0"/>
          </a:p>
          <a:p>
            <a:pPr lvl="1"/>
            <a:endParaRPr lang="en-US" dirty="0"/>
          </a:p>
          <a:p>
            <a:r>
              <a:rPr lang="en-US" dirty="0"/>
              <a:t>We </a:t>
            </a:r>
            <a:r>
              <a:rPr lang="en-US" dirty="0" err="1"/>
              <a:t>hebben</a:t>
            </a:r>
            <a:r>
              <a:rPr lang="en-US" dirty="0"/>
              <a:t> </a:t>
            </a:r>
            <a:r>
              <a:rPr lang="en-US" dirty="0" err="1"/>
              <a:t>een</a:t>
            </a:r>
            <a:r>
              <a:rPr lang="en-US" dirty="0"/>
              <a:t> </a:t>
            </a:r>
            <a:r>
              <a:rPr lang="en-US" dirty="0" err="1"/>
              <a:t>regionale</a:t>
            </a:r>
            <a:r>
              <a:rPr lang="en-US" dirty="0"/>
              <a:t> </a:t>
            </a:r>
            <a:r>
              <a:rPr lang="en-US" dirty="0" err="1"/>
              <a:t>functie</a:t>
            </a:r>
            <a:endParaRPr lang="en-US" dirty="0"/>
          </a:p>
          <a:p>
            <a:pPr lvl="1"/>
            <a:r>
              <a:rPr lang="en-US" dirty="0" err="1"/>
              <a:t>Iedereen</a:t>
            </a:r>
            <a:r>
              <a:rPr lang="en-US" dirty="0"/>
              <a:t> is </a:t>
            </a:r>
            <a:r>
              <a:rPr lang="en-US" dirty="0" err="1"/>
              <a:t>welkom</a:t>
            </a:r>
            <a:endParaRPr lang="en-US" dirty="0"/>
          </a:p>
          <a:p>
            <a:pPr lvl="1"/>
            <a:endParaRPr lang="en-US" dirty="0"/>
          </a:p>
          <a:p>
            <a:r>
              <a:rPr lang="en-US" dirty="0"/>
              <a:t>We </a:t>
            </a:r>
            <a:r>
              <a:rPr lang="en-US" dirty="0" err="1"/>
              <a:t>willen</a:t>
            </a:r>
            <a:r>
              <a:rPr lang="en-US" dirty="0"/>
              <a:t> </a:t>
            </a:r>
            <a:r>
              <a:rPr lang="en-US" dirty="0" err="1"/>
              <a:t>een</a:t>
            </a:r>
            <a:r>
              <a:rPr lang="en-US" dirty="0"/>
              <a:t> </a:t>
            </a:r>
            <a:r>
              <a:rPr lang="en-US" dirty="0" err="1"/>
              <a:t>veilige</a:t>
            </a:r>
            <a:r>
              <a:rPr lang="en-US" dirty="0"/>
              <a:t> </a:t>
            </a:r>
            <a:r>
              <a:rPr lang="en-US" dirty="0" err="1"/>
              <a:t>sportomgeving</a:t>
            </a:r>
            <a:r>
              <a:rPr lang="en-US" dirty="0"/>
              <a:t> </a:t>
            </a:r>
            <a:r>
              <a:rPr lang="en-US" dirty="0" err="1"/>
              <a:t>bieden</a:t>
            </a:r>
            <a:endParaRPr lang="en-US" dirty="0"/>
          </a:p>
          <a:p>
            <a:pPr lvl="1"/>
            <a:r>
              <a:rPr lang="en-US" dirty="0"/>
              <a:t>VOG </a:t>
            </a:r>
            <a:r>
              <a:rPr lang="nl-NL" dirty="0"/>
              <a:t>voor alle vrijwilligers verplicht m.i.v. 1 juli 2022</a:t>
            </a:r>
          </a:p>
          <a:p>
            <a:pPr lvl="1"/>
            <a:r>
              <a:rPr lang="nl-NL" dirty="0"/>
              <a:t>Gebruik zandzakken / scheenbeschermers / douchen</a:t>
            </a:r>
          </a:p>
          <a:p>
            <a:pPr lvl="1"/>
            <a:r>
              <a:rPr lang="en-US" dirty="0" err="1"/>
              <a:t>Gedragsregels</a:t>
            </a:r>
            <a:endParaRPr lang="en-US" dirty="0"/>
          </a:p>
        </p:txBody>
      </p:sp>
      <p:sp>
        <p:nvSpPr>
          <p:cNvPr id="4" name="Footer Placeholder 3">
            <a:extLst>
              <a:ext uri="{FF2B5EF4-FFF2-40B4-BE49-F238E27FC236}">
                <a16:creationId xmlns:a16="http://schemas.microsoft.com/office/drawing/2014/main" id="{EA756D70-E598-4D4E-B60F-EFBA08C31993}"/>
              </a:ext>
            </a:extLst>
          </p:cNvPr>
          <p:cNvSpPr>
            <a:spLocks noGrp="1"/>
          </p:cNvSpPr>
          <p:nvPr>
            <p:ph type="ftr" sz="quarter" idx="11"/>
          </p:nvPr>
        </p:nvSpPr>
        <p:spPr/>
        <p:txBody>
          <a:bodyPr/>
          <a:lstStyle/>
          <a:p>
            <a:r>
              <a:rPr lang="en-US" dirty="0" err="1"/>
              <a:t>Ouderavond</a:t>
            </a:r>
            <a:r>
              <a:rPr lang="en-US" dirty="0"/>
              <a:t> </a:t>
            </a:r>
            <a:r>
              <a:rPr lang="en-US" dirty="0" err="1"/>
              <a:t>Sportclub</a:t>
            </a:r>
            <a:r>
              <a:rPr lang="en-US" dirty="0"/>
              <a:t> </a:t>
            </a:r>
            <a:r>
              <a:rPr lang="en-US" dirty="0" err="1"/>
              <a:t>Susteren</a:t>
            </a:r>
            <a:endParaRPr lang="en-US" dirty="0"/>
          </a:p>
        </p:txBody>
      </p:sp>
      <p:sp>
        <p:nvSpPr>
          <p:cNvPr id="5" name="Slide Number Placeholder 4">
            <a:extLst>
              <a:ext uri="{FF2B5EF4-FFF2-40B4-BE49-F238E27FC236}">
                <a16:creationId xmlns:a16="http://schemas.microsoft.com/office/drawing/2014/main" id="{243EB3B3-660B-4E7A-9C9E-9D6E6DAD46C3}"/>
              </a:ext>
            </a:extLst>
          </p:cNvPr>
          <p:cNvSpPr>
            <a:spLocks noGrp="1"/>
          </p:cNvSpPr>
          <p:nvPr>
            <p:ph type="sldNum" sz="quarter" idx="12"/>
          </p:nvPr>
        </p:nvSpPr>
        <p:spPr/>
        <p:txBody>
          <a:bodyPr/>
          <a:lstStyle/>
          <a:p>
            <a:fld id="{483CFA06-2800-426F-8D9C-A6DCA381DC2B}" type="slidenum">
              <a:rPr lang="en-US" smtClean="0"/>
              <a:t>10</a:t>
            </a:fld>
            <a:endParaRPr lang="en-US"/>
          </a:p>
        </p:txBody>
      </p:sp>
      <p:sp>
        <p:nvSpPr>
          <p:cNvPr id="6" name="Date Placeholder 5">
            <a:extLst>
              <a:ext uri="{FF2B5EF4-FFF2-40B4-BE49-F238E27FC236}">
                <a16:creationId xmlns:a16="http://schemas.microsoft.com/office/drawing/2014/main" id="{9FA571CB-34D4-40EA-90CA-80B48FE204E3}"/>
              </a:ext>
            </a:extLst>
          </p:cNvPr>
          <p:cNvSpPr>
            <a:spLocks noGrp="1"/>
          </p:cNvSpPr>
          <p:nvPr>
            <p:ph type="dt" sz="half" idx="10"/>
          </p:nvPr>
        </p:nvSpPr>
        <p:spPr/>
        <p:txBody>
          <a:bodyPr/>
          <a:lstStyle/>
          <a:p>
            <a:r>
              <a:rPr lang="en-US" dirty="0"/>
              <a:t>13/12/2023</a:t>
            </a:r>
          </a:p>
        </p:txBody>
      </p:sp>
      <p:sp>
        <p:nvSpPr>
          <p:cNvPr id="9" name="TextBox 8">
            <a:extLst>
              <a:ext uri="{FF2B5EF4-FFF2-40B4-BE49-F238E27FC236}">
                <a16:creationId xmlns:a16="http://schemas.microsoft.com/office/drawing/2014/main" id="{87577921-F0C2-4813-AEBA-03B8087B9FA4}"/>
              </a:ext>
            </a:extLst>
          </p:cNvPr>
          <p:cNvSpPr txBox="1"/>
          <p:nvPr/>
        </p:nvSpPr>
        <p:spPr>
          <a:xfrm>
            <a:off x="8074072" y="2198018"/>
            <a:ext cx="4117928" cy="4431983"/>
          </a:xfrm>
          <a:prstGeom prst="rect">
            <a:avLst/>
          </a:prstGeom>
          <a:noFill/>
        </p:spPr>
        <p:txBody>
          <a:bodyPr wrap="square" lIns="91440" tIns="45720" rIns="91440" bIns="45720" anchor="t">
            <a:spAutoFit/>
          </a:bodyPr>
          <a:lstStyle/>
          <a:p>
            <a:r>
              <a:rPr lang="nl-NL" b="1" dirty="0">
                <a:solidFill>
                  <a:srgbClr val="277834"/>
                </a:solidFill>
              </a:rPr>
              <a:t>We proberen meer te zijn dan een voetbalvereniging</a:t>
            </a:r>
          </a:p>
          <a:p>
            <a:r>
              <a:rPr lang="nl-NL" sz="1600" dirty="0"/>
              <a:t>Diverse activiteiten</a:t>
            </a:r>
          </a:p>
          <a:p>
            <a:pPr marL="285750" indent="-285750">
              <a:buFont typeface="Arial" panose="020B0604020202020204" pitchFamily="34" charset="0"/>
              <a:buChar char="•"/>
            </a:pPr>
            <a:r>
              <a:rPr lang="nl-NL" sz="1600" dirty="0"/>
              <a:t>Voetbalweek</a:t>
            </a:r>
          </a:p>
          <a:p>
            <a:pPr marL="285750" indent="-285750">
              <a:buFont typeface="Arial" panose="020B0604020202020204" pitchFamily="34" charset="0"/>
              <a:buChar char="•"/>
            </a:pPr>
            <a:r>
              <a:rPr lang="nl-NL" sz="1600" dirty="0"/>
              <a:t>Sinterklaas</a:t>
            </a:r>
          </a:p>
          <a:p>
            <a:pPr marL="285750" indent="-285750">
              <a:buFont typeface="Arial" panose="020B0604020202020204" pitchFamily="34" charset="0"/>
              <a:buChar char="•"/>
            </a:pPr>
            <a:r>
              <a:rPr lang="nl-NL" sz="1600" dirty="0"/>
              <a:t>Ambassadeursavond </a:t>
            </a:r>
          </a:p>
          <a:p>
            <a:pPr marL="285750" indent="-285750">
              <a:buFont typeface="Arial" panose="020B0604020202020204" pitchFamily="34" charset="0"/>
              <a:buChar char="•"/>
            </a:pPr>
            <a:r>
              <a:rPr lang="nl-NL" sz="1600" dirty="0"/>
              <a:t>Nederlandstalige avond </a:t>
            </a:r>
          </a:p>
          <a:p>
            <a:pPr marL="285750" indent="-285750">
              <a:buFont typeface="Arial" panose="020B0604020202020204" pitchFamily="34" charset="0"/>
              <a:buChar char="•"/>
            </a:pPr>
            <a:r>
              <a:rPr lang="nl-NL" sz="1600" dirty="0"/>
              <a:t>Speciaal Bier avond</a:t>
            </a:r>
          </a:p>
          <a:p>
            <a:pPr marL="285750" indent="-285750">
              <a:buFont typeface="Arial" panose="020B0604020202020204" pitchFamily="34" charset="0"/>
              <a:buChar char="•"/>
            </a:pPr>
            <a:r>
              <a:rPr lang="nl-NL" sz="1600" dirty="0" err="1"/>
              <a:t>Pubquiz</a:t>
            </a:r>
            <a:r>
              <a:rPr lang="nl-NL" sz="1600" dirty="0"/>
              <a:t> avond</a:t>
            </a:r>
            <a:endParaRPr lang="nl-NL" sz="1400" dirty="0"/>
          </a:p>
          <a:p>
            <a:pPr marL="285750" indent="-285750">
              <a:buFont typeface="Arial" panose="020B0604020202020204" pitchFamily="34" charset="0"/>
              <a:buChar char="•"/>
            </a:pPr>
            <a:r>
              <a:rPr lang="nl-NL" sz="1600" dirty="0"/>
              <a:t>Kleedlokalenparty </a:t>
            </a:r>
            <a:endParaRPr lang="nl-NL" sz="1400" dirty="0"/>
          </a:p>
          <a:p>
            <a:pPr marL="285750" indent="-285750">
              <a:buFont typeface="Arial" panose="020B0604020202020204" pitchFamily="34" charset="0"/>
              <a:buChar char="•"/>
            </a:pPr>
            <a:r>
              <a:rPr lang="nl-NL" sz="1600" dirty="0" err="1"/>
              <a:t>Seizoensafsluiting</a:t>
            </a:r>
            <a:r>
              <a:rPr lang="nl-NL" sz="1600" dirty="0"/>
              <a:t> jeugd</a:t>
            </a:r>
          </a:p>
          <a:p>
            <a:pPr marL="285750" indent="-285750">
              <a:buFont typeface="Arial" panose="020B0604020202020204" pitchFamily="34" charset="0"/>
              <a:buChar char="•"/>
            </a:pPr>
            <a:r>
              <a:rPr lang="nl-NL" sz="1600" dirty="0"/>
              <a:t>Dolle </a:t>
            </a:r>
            <a:r>
              <a:rPr lang="nl-NL" sz="1600" dirty="0" err="1"/>
              <a:t>Despo</a:t>
            </a:r>
            <a:r>
              <a:rPr lang="nl-NL" sz="1600" dirty="0"/>
              <a:t> Zondag &amp; DJ</a:t>
            </a:r>
          </a:p>
          <a:p>
            <a:pPr marL="285750" indent="-285750">
              <a:buFont typeface="Arial" panose="020B0604020202020204" pitchFamily="34" charset="0"/>
              <a:buChar char="•"/>
            </a:pPr>
            <a:r>
              <a:rPr lang="nl-NL" sz="1600" dirty="0" err="1"/>
              <a:t>Braggeltoernooi</a:t>
            </a:r>
            <a:endParaRPr lang="nl-NL" sz="1600" dirty="0"/>
          </a:p>
          <a:p>
            <a:pPr marL="285750" indent="-285750">
              <a:buFont typeface="Arial" panose="020B0604020202020204" pitchFamily="34" charset="0"/>
              <a:buChar char="•"/>
            </a:pPr>
            <a:r>
              <a:rPr lang="nl-NL" sz="1600" dirty="0"/>
              <a:t>5 tegen 5 toernooi</a:t>
            </a:r>
          </a:p>
          <a:p>
            <a:pPr marL="285750" indent="-285750">
              <a:buFont typeface="Arial" panose="020B0604020202020204" pitchFamily="34" charset="0"/>
              <a:buChar char="•"/>
            </a:pPr>
            <a:endParaRPr lang="nl-NL" sz="1600" dirty="0">
              <a:cs typeface="Calibri" panose="020F0502020204030204"/>
            </a:endParaRPr>
          </a:p>
          <a:p>
            <a:r>
              <a:rPr lang="nl-NL" dirty="0">
                <a:cs typeface="Calibri" panose="020F0502020204030204"/>
              </a:rPr>
              <a:t>U bent altijd welkom !</a:t>
            </a:r>
          </a:p>
          <a:p>
            <a:pPr marL="285750" indent="-285750">
              <a:buFont typeface="Arial" panose="020B0604020202020204" pitchFamily="34" charset="0"/>
              <a:buChar char="•"/>
            </a:pPr>
            <a:endParaRPr lang="nl-NL" dirty="0">
              <a:cs typeface="Calibri" panose="020F0502020204030204"/>
            </a:endParaRPr>
          </a:p>
        </p:txBody>
      </p:sp>
    </p:spTree>
    <p:extLst>
      <p:ext uri="{BB962C8B-B14F-4D97-AF65-F5344CB8AC3E}">
        <p14:creationId xmlns:p14="http://schemas.microsoft.com/office/powerpoint/2010/main" val="2260695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E5DA3-1FEA-4223-9B53-B171D77F8BEA}"/>
              </a:ext>
            </a:extLst>
          </p:cNvPr>
          <p:cNvSpPr>
            <a:spLocks noGrp="1"/>
          </p:cNvSpPr>
          <p:nvPr>
            <p:ph type="title"/>
          </p:nvPr>
        </p:nvSpPr>
        <p:spPr/>
        <p:txBody>
          <a:bodyPr/>
          <a:lstStyle/>
          <a:p>
            <a:r>
              <a:rPr lang="en-US" dirty="0" err="1"/>
              <a:t>Gedragsregels</a:t>
            </a:r>
            <a:endParaRPr lang="en-US" dirty="0"/>
          </a:p>
        </p:txBody>
      </p:sp>
      <p:sp>
        <p:nvSpPr>
          <p:cNvPr id="3" name="Content Placeholder 2">
            <a:extLst>
              <a:ext uri="{FF2B5EF4-FFF2-40B4-BE49-F238E27FC236}">
                <a16:creationId xmlns:a16="http://schemas.microsoft.com/office/drawing/2014/main" id="{4BE25F7F-6476-4B61-8293-73AAD92F7C11}"/>
              </a:ext>
            </a:extLst>
          </p:cNvPr>
          <p:cNvSpPr>
            <a:spLocks noGrp="1"/>
          </p:cNvSpPr>
          <p:nvPr>
            <p:ph idx="1"/>
          </p:nvPr>
        </p:nvSpPr>
        <p:spPr>
          <a:xfrm>
            <a:off x="838201" y="1435998"/>
            <a:ext cx="10515600" cy="4351338"/>
          </a:xfrm>
        </p:spPr>
        <p:txBody>
          <a:bodyPr vert="horz" lIns="91440" tIns="45720" rIns="91440" bIns="45720" rtlCol="0" anchor="t">
            <a:noAutofit/>
          </a:bodyPr>
          <a:lstStyle/>
          <a:p>
            <a:pPr>
              <a:lnSpc>
                <a:spcPct val="150000"/>
              </a:lnSpc>
            </a:pPr>
            <a:r>
              <a:rPr lang="nl-NL" sz="2200" dirty="0"/>
              <a:t>Plezier en sportief gedrag staan voorop</a:t>
            </a:r>
            <a:endParaRPr lang="nl-NL" sz="2200" dirty="0">
              <a:cs typeface="Calibri"/>
            </a:endParaRPr>
          </a:p>
          <a:p>
            <a:pPr>
              <a:lnSpc>
                <a:spcPct val="150000"/>
              </a:lnSpc>
            </a:pPr>
            <a:r>
              <a:rPr lang="nl-NL" sz="2200" dirty="0"/>
              <a:t>Respect op en rondom het veld</a:t>
            </a:r>
            <a:endParaRPr lang="nl-NL" sz="2200" dirty="0">
              <a:cs typeface="Calibri"/>
            </a:endParaRPr>
          </a:p>
          <a:p>
            <a:pPr>
              <a:lnSpc>
                <a:spcPct val="150000"/>
              </a:lnSpc>
            </a:pPr>
            <a:r>
              <a:rPr lang="nl-NL" sz="2200" dirty="0"/>
              <a:t>Schelden, kwetsende en discrimineerde opmerkingen horen hier niet thuis</a:t>
            </a:r>
            <a:endParaRPr lang="nl-NL" sz="2200" dirty="0">
              <a:cs typeface="Calibri"/>
            </a:endParaRPr>
          </a:p>
          <a:p>
            <a:pPr>
              <a:lnSpc>
                <a:spcPct val="150000"/>
              </a:lnSpc>
            </a:pPr>
            <a:r>
              <a:rPr lang="nl-NL" sz="2200" dirty="0"/>
              <a:t>Respecteer andermans eigendommen en die van de club</a:t>
            </a:r>
            <a:endParaRPr lang="nl-NL" sz="2200" dirty="0">
              <a:cs typeface="Calibri"/>
            </a:endParaRPr>
          </a:p>
          <a:p>
            <a:pPr>
              <a:lnSpc>
                <a:spcPct val="150000"/>
              </a:lnSpc>
            </a:pPr>
            <a:r>
              <a:rPr lang="nl-NL" sz="2200" dirty="0"/>
              <a:t>Hier is geen plek voor gewelddadig gedrag</a:t>
            </a:r>
            <a:endParaRPr lang="nl-NL" sz="2200" dirty="0">
              <a:cs typeface="Calibri"/>
            </a:endParaRPr>
          </a:p>
          <a:p>
            <a:pPr>
              <a:lnSpc>
                <a:spcPct val="150000"/>
              </a:lnSpc>
            </a:pPr>
            <a:r>
              <a:rPr lang="nl-NL" sz="2200" dirty="0"/>
              <a:t>Voetbal is een teamsport</a:t>
            </a:r>
            <a:endParaRPr lang="nl-NL" sz="2200" dirty="0">
              <a:cs typeface="Calibri"/>
            </a:endParaRPr>
          </a:p>
          <a:p>
            <a:pPr>
              <a:lnSpc>
                <a:spcPct val="150000"/>
              </a:lnSpc>
            </a:pPr>
            <a:r>
              <a:rPr lang="nl-NL" sz="2200" dirty="0"/>
              <a:t>Ongeoorloofd gedrag wordt niet geaccepteerd</a:t>
            </a:r>
            <a:endParaRPr lang="nl-NL" sz="2200" dirty="0">
              <a:cs typeface="Calibri"/>
            </a:endParaRPr>
          </a:p>
          <a:p>
            <a:pPr>
              <a:lnSpc>
                <a:spcPct val="150000"/>
              </a:lnSpc>
            </a:pPr>
            <a:r>
              <a:rPr lang="nl-NL" sz="2200" dirty="0"/>
              <a:t>Gedragsregels zijn er om na te leven</a:t>
            </a:r>
            <a:endParaRPr lang="en-US" sz="2200" dirty="0"/>
          </a:p>
        </p:txBody>
      </p:sp>
      <p:sp>
        <p:nvSpPr>
          <p:cNvPr id="6" name="Footer Placeholder 5">
            <a:extLst>
              <a:ext uri="{FF2B5EF4-FFF2-40B4-BE49-F238E27FC236}">
                <a16:creationId xmlns:a16="http://schemas.microsoft.com/office/drawing/2014/main" id="{2E520ABB-8643-4AC1-B0FD-498B2049F292}"/>
              </a:ext>
            </a:extLst>
          </p:cNvPr>
          <p:cNvSpPr>
            <a:spLocks noGrp="1"/>
          </p:cNvSpPr>
          <p:nvPr>
            <p:ph type="ftr" sz="quarter" idx="11"/>
          </p:nvPr>
        </p:nvSpPr>
        <p:spPr/>
        <p:txBody>
          <a:bodyPr/>
          <a:lstStyle/>
          <a:p>
            <a:r>
              <a:rPr lang="en-US"/>
              <a:t>Ouderavond Sportclub Susteren</a:t>
            </a:r>
          </a:p>
        </p:txBody>
      </p:sp>
      <p:sp>
        <p:nvSpPr>
          <p:cNvPr id="7" name="Slide Number Placeholder 6">
            <a:extLst>
              <a:ext uri="{FF2B5EF4-FFF2-40B4-BE49-F238E27FC236}">
                <a16:creationId xmlns:a16="http://schemas.microsoft.com/office/drawing/2014/main" id="{703CC96B-5AB0-424A-8C59-DA8F1F0C776F}"/>
              </a:ext>
            </a:extLst>
          </p:cNvPr>
          <p:cNvSpPr>
            <a:spLocks noGrp="1"/>
          </p:cNvSpPr>
          <p:nvPr>
            <p:ph type="sldNum" sz="quarter" idx="12"/>
          </p:nvPr>
        </p:nvSpPr>
        <p:spPr/>
        <p:txBody>
          <a:bodyPr/>
          <a:lstStyle/>
          <a:p>
            <a:fld id="{483CFA06-2800-426F-8D9C-A6DCA381DC2B}" type="slidenum">
              <a:rPr lang="en-US" smtClean="0"/>
              <a:t>11</a:t>
            </a:fld>
            <a:endParaRPr lang="en-US"/>
          </a:p>
        </p:txBody>
      </p:sp>
      <p:sp>
        <p:nvSpPr>
          <p:cNvPr id="8" name="Date Placeholder 7">
            <a:extLst>
              <a:ext uri="{FF2B5EF4-FFF2-40B4-BE49-F238E27FC236}">
                <a16:creationId xmlns:a16="http://schemas.microsoft.com/office/drawing/2014/main" id="{17407D1A-BE0E-4DDB-B5EB-FE5072BCABE0}"/>
              </a:ext>
            </a:extLst>
          </p:cNvPr>
          <p:cNvSpPr>
            <a:spLocks noGrp="1"/>
          </p:cNvSpPr>
          <p:nvPr>
            <p:ph type="dt" sz="half" idx="10"/>
          </p:nvPr>
        </p:nvSpPr>
        <p:spPr/>
        <p:txBody>
          <a:bodyPr/>
          <a:lstStyle/>
          <a:p>
            <a:r>
              <a:rPr lang="en-US" dirty="0"/>
              <a:t>13/12/2023</a:t>
            </a:r>
          </a:p>
        </p:txBody>
      </p:sp>
    </p:spTree>
    <p:extLst>
      <p:ext uri="{BB962C8B-B14F-4D97-AF65-F5344CB8AC3E}">
        <p14:creationId xmlns:p14="http://schemas.microsoft.com/office/powerpoint/2010/main" val="61183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E5DA3-1FEA-4223-9B53-B171D77F8BEA}"/>
              </a:ext>
            </a:extLst>
          </p:cNvPr>
          <p:cNvSpPr>
            <a:spLocks noGrp="1"/>
          </p:cNvSpPr>
          <p:nvPr>
            <p:ph type="title"/>
          </p:nvPr>
        </p:nvSpPr>
        <p:spPr/>
        <p:txBody>
          <a:bodyPr/>
          <a:lstStyle/>
          <a:p>
            <a:r>
              <a:rPr lang="en-US" dirty="0" err="1"/>
              <a:t>Gedragsregels</a:t>
            </a:r>
            <a:endParaRPr lang="en-US" dirty="0"/>
          </a:p>
        </p:txBody>
      </p:sp>
      <p:sp>
        <p:nvSpPr>
          <p:cNvPr id="3" name="Content Placeholder 2">
            <a:extLst>
              <a:ext uri="{FF2B5EF4-FFF2-40B4-BE49-F238E27FC236}">
                <a16:creationId xmlns:a16="http://schemas.microsoft.com/office/drawing/2014/main" id="{4BE25F7F-6476-4B61-8293-73AAD92F7C11}"/>
              </a:ext>
            </a:extLst>
          </p:cNvPr>
          <p:cNvSpPr>
            <a:spLocks noGrp="1"/>
          </p:cNvSpPr>
          <p:nvPr>
            <p:ph idx="1"/>
          </p:nvPr>
        </p:nvSpPr>
        <p:spPr>
          <a:xfrm>
            <a:off x="838201" y="1435998"/>
            <a:ext cx="10515600" cy="4351338"/>
          </a:xfrm>
        </p:spPr>
        <p:txBody>
          <a:bodyPr vert="horz" lIns="91440" tIns="45720" rIns="91440" bIns="45720" rtlCol="0" anchor="t">
            <a:noAutofit/>
          </a:bodyPr>
          <a:lstStyle/>
          <a:p>
            <a:pPr>
              <a:lnSpc>
                <a:spcPct val="150000"/>
              </a:lnSpc>
            </a:pPr>
            <a:r>
              <a:rPr lang="nl-NL" sz="2200" dirty="0"/>
              <a:t>Plezier en sportief gedrag staan voorop</a:t>
            </a:r>
            <a:endParaRPr lang="nl-NL" sz="2200" dirty="0">
              <a:cs typeface="Calibri"/>
            </a:endParaRPr>
          </a:p>
          <a:p>
            <a:pPr>
              <a:lnSpc>
                <a:spcPct val="150000"/>
              </a:lnSpc>
            </a:pPr>
            <a:r>
              <a:rPr lang="nl-NL" sz="2200" dirty="0"/>
              <a:t>Respect op en rondom het veld</a:t>
            </a:r>
            <a:endParaRPr lang="nl-NL" sz="2200" dirty="0">
              <a:cs typeface="Calibri"/>
            </a:endParaRPr>
          </a:p>
          <a:p>
            <a:pPr>
              <a:lnSpc>
                <a:spcPct val="150000"/>
              </a:lnSpc>
            </a:pPr>
            <a:r>
              <a:rPr lang="nl-NL" sz="2200" dirty="0"/>
              <a:t>Schelden, kwetsende en discrimineerde opmerkingen horen hier niet thuis</a:t>
            </a:r>
            <a:endParaRPr lang="nl-NL" sz="2200" dirty="0">
              <a:cs typeface="Calibri"/>
            </a:endParaRPr>
          </a:p>
          <a:p>
            <a:pPr>
              <a:lnSpc>
                <a:spcPct val="150000"/>
              </a:lnSpc>
            </a:pPr>
            <a:r>
              <a:rPr lang="nl-NL" sz="2200" dirty="0"/>
              <a:t>Respecteer andermans eigendommen en die van de club</a:t>
            </a:r>
            <a:endParaRPr lang="nl-NL" sz="2200" dirty="0">
              <a:cs typeface="Calibri"/>
            </a:endParaRPr>
          </a:p>
          <a:p>
            <a:pPr>
              <a:lnSpc>
                <a:spcPct val="150000"/>
              </a:lnSpc>
            </a:pPr>
            <a:r>
              <a:rPr lang="nl-NL" sz="2200" dirty="0"/>
              <a:t>Hier is geen plek voor gewelddadig gedrag</a:t>
            </a:r>
            <a:endParaRPr lang="nl-NL" sz="2200" dirty="0">
              <a:cs typeface="Calibri"/>
            </a:endParaRPr>
          </a:p>
          <a:p>
            <a:pPr>
              <a:lnSpc>
                <a:spcPct val="150000"/>
              </a:lnSpc>
            </a:pPr>
            <a:r>
              <a:rPr lang="nl-NL" sz="2200" dirty="0"/>
              <a:t>Voetbal is een teamsport</a:t>
            </a:r>
            <a:endParaRPr lang="nl-NL" sz="2200" dirty="0">
              <a:cs typeface="Calibri"/>
            </a:endParaRPr>
          </a:p>
          <a:p>
            <a:pPr>
              <a:lnSpc>
                <a:spcPct val="150000"/>
              </a:lnSpc>
            </a:pPr>
            <a:r>
              <a:rPr lang="nl-NL" sz="2200" dirty="0"/>
              <a:t>Ongeoorloofd gedrag wordt niet geaccepteerd</a:t>
            </a:r>
            <a:endParaRPr lang="nl-NL" sz="2200" dirty="0">
              <a:cs typeface="Calibri"/>
            </a:endParaRPr>
          </a:p>
          <a:p>
            <a:pPr>
              <a:lnSpc>
                <a:spcPct val="150000"/>
              </a:lnSpc>
            </a:pPr>
            <a:r>
              <a:rPr lang="nl-NL" sz="2200" dirty="0"/>
              <a:t>Gedragsregels zijn er om na te leven</a:t>
            </a:r>
            <a:endParaRPr lang="en-US" sz="2200" dirty="0"/>
          </a:p>
        </p:txBody>
      </p:sp>
      <p:sp>
        <p:nvSpPr>
          <p:cNvPr id="5" name="TextBox 4">
            <a:extLst>
              <a:ext uri="{FF2B5EF4-FFF2-40B4-BE49-F238E27FC236}">
                <a16:creationId xmlns:a16="http://schemas.microsoft.com/office/drawing/2014/main" id="{C3BEAFA4-A398-4E05-8AB3-5615A6DDA9F7}"/>
              </a:ext>
            </a:extLst>
          </p:cNvPr>
          <p:cNvSpPr txBox="1"/>
          <p:nvPr/>
        </p:nvSpPr>
        <p:spPr>
          <a:xfrm>
            <a:off x="7269400" y="4295010"/>
            <a:ext cx="4361448" cy="1631216"/>
          </a:xfrm>
          <a:prstGeom prst="rect">
            <a:avLst/>
          </a:prstGeom>
          <a:noFill/>
        </p:spPr>
        <p:txBody>
          <a:bodyPr wrap="square" lIns="91440" tIns="45720" rIns="91440" bIns="45720" anchor="t">
            <a:spAutoFit/>
          </a:bodyPr>
          <a:lstStyle/>
          <a:p>
            <a:r>
              <a:rPr lang="nl-NL" sz="2000" b="1" dirty="0"/>
              <a:t>Consequenties afwijkend gedrag</a:t>
            </a:r>
          </a:p>
          <a:p>
            <a:pPr marL="285750" indent="-285750">
              <a:buFont typeface="Arial" panose="020B0604020202020204" pitchFamily="34" charset="0"/>
              <a:buChar char="•"/>
            </a:pPr>
            <a:r>
              <a:rPr lang="nl-NL" sz="2000" dirty="0"/>
              <a:t>Gesprek met ouders</a:t>
            </a:r>
          </a:p>
          <a:p>
            <a:pPr marL="285750" indent="-285750">
              <a:buFont typeface="Arial" panose="020B0604020202020204" pitchFamily="34" charset="0"/>
              <a:buChar char="•"/>
            </a:pPr>
            <a:r>
              <a:rPr lang="nl-NL" sz="2000" dirty="0"/>
              <a:t>Eerst maatschappelijke straf</a:t>
            </a:r>
          </a:p>
          <a:p>
            <a:pPr marL="285750" indent="-285750">
              <a:buFont typeface="Arial" panose="020B0604020202020204" pitchFamily="34" charset="0"/>
              <a:buChar char="•"/>
            </a:pPr>
            <a:r>
              <a:rPr lang="nl-NL" sz="2000" dirty="0"/>
              <a:t>Uitsluiting evenementen</a:t>
            </a:r>
          </a:p>
          <a:p>
            <a:pPr marL="285750" indent="-285750">
              <a:buFont typeface="Arial" panose="020B0604020202020204" pitchFamily="34" charset="0"/>
              <a:buChar char="•"/>
            </a:pPr>
            <a:r>
              <a:rPr lang="nl-NL" sz="2000" dirty="0">
                <a:cs typeface="Calibri" panose="020F0502020204030204"/>
              </a:rPr>
              <a:t>Schorsing – royeren bij SCS en KNVB</a:t>
            </a:r>
          </a:p>
        </p:txBody>
      </p:sp>
      <p:sp>
        <p:nvSpPr>
          <p:cNvPr id="6" name="Footer Placeholder 5">
            <a:extLst>
              <a:ext uri="{FF2B5EF4-FFF2-40B4-BE49-F238E27FC236}">
                <a16:creationId xmlns:a16="http://schemas.microsoft.com/office/drawing/2014/main" id="{2E520ABB-8643-4AC1-B0FD-498B2049F292}"/>
              </a:ext>
            </a:extLst>
          </p:cNvPr>
          <p:cNvSpPr>
            <a:spLocks noGrp="1"/>
          </p:cNvSpPr>
          <p:nvPr>
            <p:ph type="ftr" sz="quarter" idx="11"/>
          </p:nvPr>
        </p:nvSpPr>
        <p:spPr/>
        <p:txBody>
          <a:bodyPr/>
          <a:lstStyle/>
          <a:p>
            <a:r>
              <a:rPr lang="en-US"/>
              <a:t>Ouderavond Sportclub Susteren</a:t>
            </a:r>
          </a:p>
        </p:txBody>
      </p:sp>
      <p:sp>
        <p:nvSpPr>
          <p:cNvPr id="7" name="Slide Number Placeholder 6">
            <a:extLst>
              <a:ext uri="{FF2B5EF4-FFF2-40B4-BE49-F238E27FC236}">
                <a16:creationId xmlns:a16="http://schemas.microsoft.com/office/drawing/2014/main" id="{703CC96B-5AB0-424A-8C59-DA8F1F0C776F}"/>
              </a:ext>
            </a:extLst>
          </p:cNvPr>
          <p:cNvSpPr>
            <a:spLocks noGrp="1"/>
          </p:cNvSpPr>
          <p:nvPr>
            <p:ph type="sldNum" sz="quarter" idx="12"/>
          </p:nvPr>
        </p:nvSpPr>
        <p:spPr/>
        <p:txBody>
          <a:bodyPr/>
          <a:lstStyle/>
          <a:p>
            <a:fld id="{483CFA06-2800-426F-8D9C-A6DCA381DC2B}" type="slidenum">
              <a:rPr lang="en-US" smtClean="0"/>
              <a:t>12</a:t>
            </a:fld>
            <a:endParaRPr lang="en-US"/>
          </a:p>
        </p:txBody>
      </p:sp>
      <p:sp>
        <p:nvSpPr>
          <p:cNvPr id="8" name="Date Placeholder 7">
            <a:extLst>
              <a:ext uri="{FF2B5EF4-FFF2-40B4-BE49-F238E27FC236}">
                <a16:creationId xmlns:a16="http://schemas.microsoft.com/office/drawing/2014/main" id="{17407D1A-BE0E-4DDB-B5EB-FE5072BCABE0}"/>
              </a:ext>
            </a:extLst>
          </p:cNvPr>
          <p:cNvSpPr>
            <a:spLocks noGrp="1"/>
          </p:cNvSpPr>
          <p:nvPr>
            <p:ph type="dt" sz="half" idx="10"/>
          </p:nvPr>
        </p:nvSpPr>
        <p:spPr/>
        <p:txBody>
          <a:bodyPr/>
          <a:lstStyle/>
          <a:p>
            <a:r>
              <a:rPr lang="en-US" dirty="0"/>
              <a:t>13/12/2023</a:t>
            </a:r>
          </a:p>
        </p:txBody>
      </p:sp>
      <p:pic>
        <p:nvPicPr>
          <p:cNvPr id="4" name="Picture 3">
            <a:extLst>
              <a:ext uri="{FF2B5EF4-FFF2-40B4-BE49-F238E27FC236}">
                <a16:creationId xmlns:a16="http://schemas.microsoft.com/office/drawing/2014/main" id="{8DF45139-4B91-43EA-ACD2-DAAEA40360FC}"/>
              </a:ext>
            </a:extLst>
          </p:cNvPr>
          <p:cNvPicPr>
            <a:picLocks noChangeAspect="1"/>
          </p:cNvPicPr>
          <p:nvPr/>
        </p:nvPicPr>
        <p:blipFill>
          <a:blip r:embed="rId2"/>
          <a:stretch>
            <a:fillRect/>
          </a:stretch>
        </p:blipFill>
        <p:spPr>
          <a:xfrm>
            <a:off x="1740981" y="1543600"/>
            <a:ext cx="3680838" cy="4949275"/>
          </a:xfrm>
          <a:prstGeom prst="rect">
            <a:avLst/>
          </a:prstGeom>
        </p:spPr>
      </p:pic>
    </p:spTree>
    <p:extLst>
      <p:ext uri="{BB962C8B-B14F-4D97-AF65-F5344CB8AC3E}">
        <p14:creationId xmlns:p14="http://schemas.microsoft.com/office/powerpoint/2010/main" val="1161058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E6C5C-13F5-443D-AF51-675D7D9AE2B7}"/>
              </a:ext>
            </a:extLst>
          </p:cNvPr>
          <p:cNvSpPr>
            <a:spLocks noGrp="1"/>
          </p:cNvSpPr>
          <p:nvPr>
            <p:ph type="title"/>
          </p:nvPr>
        </p:nvSpPr>
        <p:spPr>
          <a:xfrm>
            <a:off x="838200" y="4842773"/>
            <a:ext cx="10515600" cy="1325563"/>
          </a:xfrm>
        </p:spPr>
        <p:txBody>
          <a:bodyPr/>
          <a:lstStyle/>
          <a:p>
            <a:r>
              <a:rPr lang="en-US" dirty="0" err="1"/>
              <a:t>Belang</a:t>
            </a:r>
            <a:r>
              <a:rPr lang="en-US" dirty="0"/>
              <a:t> van </a:t>
            </a:r>
            <a:r>
              <a:rPr lang="en-US" dirty="0" err="1"/>
              <a:t>vrijwilligers</a:t>
            </a:r>
            <a:endParaRPr lang="en-US" dirty="0"/>
          </a:p>
        </p:txBody>
      </p:sp>
      <p:sp>
        <p:nvSpPr>
          <p:cNvPr id="3" name="Content Placeholder 2">
            <a:extLst>
              <a:ext uri="{FF2B5EF4-FFF2-40B4-BE49-F238E27FC236}">
                <a16:creationId xmlns:a16="http://schemas.microsoft.com/office/drawing/2014/main" id="{83C600C8-61C8-4C00-8910-F05E8A115452}"/>
              </a:ext>
            </a:extLst>
          </p:cNvPr>
          <p:cNvSpPr>
            <a:spLocks noGrp="1"/>
          </p:cNvSpPr>
          <p:nvPr>
            <p:ph idx="1"/>
          </p:nvPr>
        </p:nvSpPr>
        <p:spPr>
          <a:xfrm>
            <a:off x="838200" y="2000250"/>
            <a:ext cx="10515600" cy="4168086"/>
          </a:xfrm>
        </p:spPr>
        <p:txBody>
          <a:bodyPr/>
          <a:lstStyle/>
          <a:p>
            <a:r>
              <a:rPr lang="en-US" dirty="0"/>
              <a:t>Hoe </a:t>
            </a:r>
            <a:r>
              <a:rPr lang="en-US" dirty="0" err="1"/>
              <a:t>meer</a:t>
            </a:r>
            <a:r>
              <a:rPr lang="en-US" dirty="0"/>
              <a:t> </a:t>
            </a:r>
            <a:r>
              <a:rPr lang="en-US" dirty="0" err="1"/>
              <a:t>ondersteuning</a:t>
            </a:r>
            <a:r>
              <a:rPr lang="en-US" dirty="0"/>
              <a:t> hoe </a:t>
            </a:r>
            <a:r>
              <a:rPr lang="en-US" dirty="0" err="1"/>
              <a:t>beter</a:t>
            </a:r>
            <a:r>
              <a:rPr lang="en-US" dirty="0"/>
              <a:t> </a:t>
            </a:r>
            <a:r>
              <a:rPr lang="en-US" dirty="0" err="1"/>
              <a:t>wij</a:t>
            </a:r>
            <a:r>
              <a:rPr lang="en-US" dirty="0"/>
              <a:t> </a:t>
            </a:r>
            <a:r>
              <a:rPr lang="en-US" dirty="0" err="1"/>
              <a:t>uw</a:t>
            </a:r>
            <a:r>
              <a:rPr lang="en-US" dirty="0"/>
              <a:t> </a:t>
            </a:r>
            <a:r>
              <a:rPr lang="en-US" dirty="0" err="1"/>
              <a:t>kinderen</a:t>
            </a:r>
            <a:r>
              <a:rPr lang="en-US" dirty="0"/>
              <a:t> </a:t>
            </a:r>
            <a:r>
              <a:rPr lang="en-US" dirty="0" err="1"/>
              <a:t>kunnen</a:t>
            </a:r>
            <a:r>
              <a:rPr lang="en-US" dirty="0"/>
              <a:t> </a:t>
            </a:r>
            <a:r>
              <a:rPr lang="en-US" dirty="0" err="1"/>
              <a:t>helpen</a:t>
            </a:r>
            <a:r>
              <a:rPr lang="en-US" dirty="0"/>
              <a:t> om </a:t>
            </a:r>
            <a:r>
              <a:rPr lang="en-US" dirty="0" err="1"/>
              <a:t>een</a:t>
            </a:r>
            <a:r>
              <a:rPr lang="en-US" dirty="0"/>
              <a:t> </a:t>
            </a:r>
            <a:r>
              <a:rPr lang="en-US" dirty="0" err="1"/>
              <a:t>prettige</a:t>
            </a:r>
            <a:r>
              <a:rPr lang="en-US" dirty="0"/>
              <a:t> </a:t>
            </a:r>
            <a:r>
              <a:rPr lang="en-US" dirty="0" err="1"/>
              <a:t>omgeving</a:t>
            </a:r>
            <a:r>
              <a:rPr lang="en-US" dirty="0"/>
              <a:t> </a:t>
            </a:r>
            <a:r>
              <a:rPr lang="en-US" dirty="0" err="1"/>
              <a:t>te</a:t>
            </a:r>
            <a:r>
              <a:rPr lang="en-US" dirty="0"/>
              <a:t> </a:t>
            </a:r>
            <a:r>
              <a:rPr lang="en-US" dirty="0" err="1"/>
              <a:t>bieden</a:t>
            </a:r>
            <a:r>
              <a:rPr lang="en-US" dirty="0"/>
              <a:t> </a:t>
            </a:r>
            <a:r>
              <a:rPr lang="en-US" dirty="0" err="1"/>
              <a:t>en</a:t>
            </a:r>
            <a:r>
              <a:rPr lang="en-US" dirty="0"/>
              <a:t> </a:t>
            </a:r>
            <a:r>
              <a:rPr lang="en-US" dirty="0" err="1"/>
              <a:t>plezier</a:t>
            </a:r>
            <a:r>
              <a:rPr lang="en-US" dirty="0"/>
              <a:t> </a:t>
            </a:r>
            <a:r>
              <a:rPr lang="en-US" dirty="0" err="1"/>
              <a:t>te</a:t>
            </a:r>
            <a:r>
              <a:rPr lang="en-US" dirty="0"/>
              <a:t> </a:t>
            </a:r>
            <a:r>
              <a:rPr lang="en-US" dirty="0" err="1"/>
              <a:t>geven</a:t>
            </a:r>
            <a:r>
              <a:rPr lang="en-US" dirty="0"/>
              <a:t> in het </a:t>
            </a:r>
            <a:r>
              <a:rPr lang="en-US" dirty="0" err="1"/>
              <a:t>voetbal</a:t>
            </a:r>
            <a:r>
              <a:rPr lang="en-US" dirty="0"/>
              <a:t> </a:t>
            </a:r>
            <a:r>
              <a:rPr lang="en-US" dirty="0" err="1"/>
              <a:t>bij</a:t>
            </a:r>
            <a:r>
              <a:rPr lang="en-US" dirty="0"/>
              <a:t> </a:t>
            </a:r>
            <a:r>
              <a:rPr lang="en-US" dirty="0" err="1"/>
              <a:t>onze</a:t>
            </a:r>
            <a:r>
              <a:rPr lang="en-US" dirty="0"/>
              <a:t> </a:t>
            </a:r>
            <a:r>
              <a:rPr lang="en-US" dirty="0" err="1"/>
              <a:t>vereniging</a:t>
            </a:r>
            <a:r>
              <a:rPr lang="en-US" dirty="0"/>
              <a:t>.</a:t>
            </a:r>
          </a:p>
          <a:p>
            <a:r>
              <a:rPr lang="en-US" dirty="0" err="1"/>
              <a:t>Hulp</a:t>
            </a:r>
            <a:r>
              <a:rPr lang="en-US" dirty="0"/>
              <a:t> is </a:t>
            </a:r>
            <a:r>
              <a:rPr lang="en-US" dirty="0" err="1"/>
              <a:t>noodzakelijk</a:t>
            </a:r>
            <a:r>
              <a:rPr lang="en-US" dirty="0"/>
              <a:t>, hoe </a:t>
            </a:r>
            <a:r>
              <a:rPr lang="en-US" dirty="0" err="1"/>
              <a:t>klein</a:t>
            </a:r>
            <a:r>
              <a:rPr lang="en-US" dirty="0"/>
              <a:t> </a:t>
            </a:r>
            <a:r>
              <a:rPr lang="en-US" dirty="0" err="1"/>
              <a:t>ook</a:t>
            </a:r>
            <a:r>
              <a:rPr lang="en-US" dirty="0"/>
              <a:t>….</a:t>
            </a:r>
          </a:p>
          <a:p>
            <a:r>
              <a:rPr lang="en-US" dirty="0" err="1"/>
              <a:t>Zonder</a:t>
            </a:r>
            <a:r>
              <a:rPr lang="en-US" dirty="0"/>
              <a:t> </a:t>
            </a:r>
            <a:r>
              <a:rPr lang="en-US" dirty="0" err="1"/>
              <a:t>vrijwilligers</a:t>
            </a:r>
            <a:r>
              <a:rPr lang="en-US" dirty="0"/>
              <a:t> STOPT de </a:t>
            </a:r>
            <a:r>
              <a:rPr lang="en-US" dirty="0" err="1"/>
              <a:t>mogelijkheid</a:t>
            </a:r>
            <a:r>
              <a:rPr lang="en-US" dirty="0"/>
              <a:t> tot </a:t>
            </a:r>
            <a:r>
              <a:rPr lang="en-US" dirty="0" err="1"/>
              <a:t>voetballen</a:t>
            </a:r>
            <a:r>
              <a:rPr lang="en-US" dirty="0"/>
              <a:t> </a:t>
            </a:r>
            <a:r>
              <a:rPr lang="en-US" dirty="0" err="1"/>
              <a:t>voor</a:t>
            </a:r>
            <a:r>
              <a:rPr lang="en-US" dirty="0"/>
              <a:t> de </a:t>
            </a:r>
            <a:r>
              <a:rPr lang="en-US" dirty="0" err="1"/>
              <a:t>jeugd</a:t>
            </a:r>
            <a:r>
              <a:rPr lang="en-US" dirty="0"/>
              <a:t> </a:t>
            </a:r>
          </a:p>
        </p:txBody>
      </p:sp>
      <p:sp>
        <p:nvSpPr>
          <p:cNvPr id="4" name="Date Placeholder 3">
            <a:extLst>
              <a:ext uri="{FF2B5EF4-FFF2-40B4-BE49-F238E27FC236}">
                <a16:creationId xmlns:a16="http://schemas.microsoft.com/office/drawing/2014/main" id="{9FDDB69A-A1E4-4781-B663-A3B4F6236695}"/>
              </a:ext>
            </a:extLst>
          </p:cNvPr>
          <p:cNvSpPr>
            <a:spLocks noGrp="1"/>
          </p:cNvSpPr>
          <p:nvPr>
            <p:ph type="dt" sz="half" idx="10"/>
          </p:nvPr>
        </p:nvSpPr>
        <p:spPr/>
        <p:txBody>
          <a:bodyPr/>
          <a:lstStyle/>
          <a:p>
            <a:r>
              <a:rPr lang="en-US" dirty="0"/>
              <a:t>13/12/2023</a:t>
            </a:r>
          </a:p>
        </p:txBody>
      </p:sp>
      <p:sp>
        <p:nvSpPr>
          <p:cNvPr id="5" name="Footer Placeholder 4">
            <a:extLst>
              <a:ext uri="{FF2B5EF4-FFF2-40B4-BE49-F238E27FC236}">
                <a16:creationId xmlns:a16="http://schemas.microsoft.com/office/drawing/2014/main" id="{B3E42F56-ED50-431D-AC77-CC1E5C8EA25B}"/>
              </a:ext>
            </a:extLst>
          </p:cNvPr>
          <p:cNvSpPr>
            <a:spLocks noGrp="1"/>
          </p:cNvSpPr>
          <p:nvPr>
            <p:ph type="ftr" sz="quarter" idx="11"/>
          </p:nvPr>
        </p:nvSpPr>
        <p:spPr/>
        <p:txBody>
          <a:bodyPr/>
          <a:lstStyle/>
          <a:p>
            <a:r>
              <a:rPr lang="en-US"/>
              <a:t>Ouderavond Sportclub Susteren</a:t>
            </a:r>
          </a:p>
        </p:txBody>
      </p:sp>
      <p:sp>
        <p:nvSpPr>
          <p:cNvPr id="6" name="Slide Number Placeholder 5">
            <a:extLst>
              <a:ext uri="{FF2B5EF4-FFF2-40B4-BE49-F238E27FC236}">
                <a16:creationId xmlns:a16="http://schemas.microsoft.com/office/drawing/2014/main" id="{AC30ECD1-FCF8-4953-8AA0-F29D32C3419C}"/>
              </a:ext>
            </a:extLst>
          </p:cNvPr>
          <p:cNvSpPr>
            <a:spLocks noGrp="1"/>
          </p:cNvSpPr>
          <p:nvPr>
            <p:ph type="sldNum" sz="quarter" idx="12"/>
          </p:nvPr>
        </p:nvSpPr>
        <p:spPr/>
        <p:txBody>
          <a:bodyPr/>
          <a:lstStyle/>
          <a:p>
            <a:fld id="{483CFA06-2800-426F-8D9C-A6DCA381DC2B}" type="slidenum">
              <a:rPr lang="en-US" smtClean="0"/>
              <a:t>13</a:t>
            </a:fld>
            <a:endParaRPr lang="en-US"/>
          </a:p>
        </p:txBody>
      </p:sp>
      <p:pic>
        <p:nvPicPr>
          <p:cNvPr id="10" name="Afbeelding 9">
            <a:extLst>
              <a:ext uri="{FF2B5EF4-FFF2-40B4-BE49-F238E27FC236}">
                <a16:creationId xmlns:a16="http://schemas.microsoft.com/office/drawing/2014/main" id="{A819E36B-C01D-28B0-71C9-A85FCD918C7F}"/>
              </a:ext>
            </a:extLst>
          </p:cNvPr>
          <p:cNvPicPr>
            <a:picLocks noChangeAspect="1"/>
          </p:cNvPicPr>
          <p:nvPr/>
        </p:nvPicPr>
        <p:blipFill>
          <a:blip r:embed="rId2"/>
          <a:stretch>
            <a:fillRect/>
          </a:stretch>
        </p:blipFill>
        <p:spPr>
          <a:xfrm>
            <a:off x="3884645" y="255324"/>
            <a:ext cx="4422710" cy="1759903"/>
          </a:xfrm>
          <a:prstGeom prst="rect">
            <a:avLst/>
          </a:prstGeom>
        </p:spPr>
      </p:pic>
    </p:spTree>
    <p:extLst>
      <p:ext uri="{BB962C8B-B14F-4D97-AF65-F5344CB8AC3E}">
        <p14:creationId xmlns:p14="http://schemas.microsoft.com/office/powerpoint/2010/main" val="431012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C85A0-702A-417C-B8BD-80F2DA50A78E}"/>
              </a:ext>
            </a:extLst>
          </p:cNvPr>
          <p:cNvSpPr>
            <a:spLocks noGrp="1"/>
          </p:cNvSpPr>
          <p:nvPr>
            <p:ph type="title"/>
          </p:nvPr>
        </p:nvSpPr>
        <p:spPr/>
        <p:txBody>
          <a:bodyPr/>
          <a:lstStyle/>
          <a:p>
            <a:r>
              <a:rPr lang="en-US" dirty="0" err="1"/>
              <a:t>Samen</a:t>
            </a:r>
            <a:r>
              <a:rPr lang="en-US" dirty="0"/>
              <a:t> </a:t>
            </a:r>
            <a:r>
              <a:rPr lang="en-US" dirty="0" err="1"/>
              <a:t>kunnen</a:t>
            </a:r>
            <a:r>
              <a:rPr lang="en-US" dirty="0"/>
              <a:t> we </a:t>
            </a:r>
            <a:r>
              <a:rPr lang="en-US" dirty="0" err="1"/>
              <a:t>meer</a:t>
            </a:r>
            <a:r>
              <a:rPr lang="en-US" dirty="0"/>
              <a:t>….</a:t>
            </a:r>
          </a:p>
        </p:txBody>
      </p:sp>
      <p:sp>
        <p:nvSpPr>
          <p:cNvPr id="3" name="Content Placeholder 2">
            <a:extLst>
              <a:ext uri="{FF2B5EF4-FFF2-40B4-BE49-F238E27FC236}">
                <a16:creationId xmlns:a16="http://schemas.microsoft.com/office/drawing/2014/main" id="{F8B42BFC-BA40-4525-9881-2ACD1EFD0741}"/>
              </a:ext>
            </a:extLst>
          </p:cNvPr>
          <p:cNvSpPr>
            <a:spLocks noGrp="1"/>
          </p:cNvSpPr>
          <p:nvPr>
            <p:ph idx="1"/>
          </p:nvPr>
        </p:nvSpPr>
        <p:spPr>
          <a:xfrm>
            <a:off x="316831" y="1897208"/>
            <a:ext cx="10515600" cy="4351338"/>
          </a:xfrm>
        </p:spPr>
        <p:txBody>
          <a:bodyPr vert="horz" lIns="91440" tIns="45720" rIns="91440" bIns="45720" rtlCol="0" anchor="t">
            <a:normAutofit fontScale="85000" lnSpcReduction="20000"/>
          </a:bodyPr>
          <a:lstStyle/>
          <a:p>
            <a:r>
              <a:rPr lang="nl-NL" dirty="0"/>
              <a:t>Als vereniging hebben we een aantal grote uitdagingen…</a:t>
            </a:r>
            <a:br>
              <a:rPr lang="nl-NL" dirty="0"/>
            </a:br>
            <a:br>
              <a:rPr lang="nl-NL" dirty="0"/>
            </a:br>
            <a:r>
              <a:rPr lang="nl-NL" dirty="0"/>
              <a:t>…. en wellicht  zijn er wel zaken waarbij u als ouders ons daarbij kan helpen. </a:t>
            </a:r>
          </a:p>
          <a:p>
            <a:pPr lvl="1"/>
            <a:r>
              <a:rPr lang="nl-NL" dirty="0">
                <a:solidFill>
                  <a:srgbClr val="277834"/>
                </a:solidFill>
                <a:ea typeface="+mn-lt"/>
                <a:cs typeface="+mn-lt"/>
              </a:rPr>
              <a:t>Ondersteuning voor de trainer JO17-1</a:t>
            </a:r>
          </a:p>
          <a:p>
            <a:pPr lvl="1"/>
            <a:r>
              <a:rPr lang="nl-NL" dirty="0">
                <a:solidFill>
                  <a:srgbClr val="277834"/>
                </a:solidFill>
                <a:ea typeface="+mn-lt"/>
                <a:cs typeface="+mn-lt"/>
              </a:rPr>
              <a:t>Wedstrijd begeleider voor de JO14-2</a:t>
            </a:r>
            <a:endParaRPr lang="nl-NL" dirty="0">
              <a:solidFill>
                <a:srgbClr val="277834"/>
              </a:solidFill>
              <a:cs typeface="Calibri"/>
            </a:endParaRPr>
          </a:p>
          <a:p>
            <a:pPr lvl="1"/>
            <a:r>
              <a:rPr lang="nl-NL" dirty="0">
                <a:solidFill>
                  <a:srgbClr val="277834"/>
                </a:solidFill>
                <a:ea typeface="+mn-lt"/>
                <a:cs typeface="+mn-lt"/>
              </a:rPr>
              <a:t>Handjes in diverse jeugdteams</a:t>
            </a:r>
            <a:endParaRPr lang="nl-NL" dirty="0">
              <a:solidFill>
                <a:srgbClr val="277834"/>
              </a:solidFill>
              <a:cs typeface="Calibri"/>
            </a:endParaRPr>
          </a:p>
          <a:p>
            <a:pPr lvl="1"/>
            <a:r>
              <a:rPr lang="nl-NL" dirty="0">
                <a:solidFill>
                  <a:srgbClr val="277834"/>
                </a:solidFill>
                <a:ea typeface="+mn-lt"/>
                <a:cs typeface="+mn-lt"/>
              </a:rPr>
              <a:t>Scheidsrechters zaterdag + zondag</a:t>
            </a:r>
            <a:endParaRPr lang="nl-NL" dirty="0">
              <a:solidFill>
                <a:srgbClr val="277834"/>
              </a:solidFill>
              <a:cs typeface="Calibri"/>
            </a:endParaRPr>
          </a:p>
          <a:p>
            <a:pPr lvl="1"/>
            <a:r>
              <a:rPr lang="nl-NL" dirty="0">
                <a:solidFill>
                  <a:srgbClr val="277834"/>
                </a:solidFill>
                <a:ea typeface="+mn-lt"/>
                <a:cs typeface="+mn-lt"/>
              </a:rPr>
              <a:t>Scheidsrechtercoördinator</a:t>
            </a:r>
            <a:endParaRPr lang="nl-NL" dirty="0">
              <a:solidFill>
                <a:srgbClr val="277834"/>
              </a:solidFill>
              <a:cs typeface="Calibri"/>
            </a:endParaRPr>
          </a:p>
          <a:p>
            <a:pPr lvl="1"/>
            <a:r>
              <a:rPr lang="nl-NL" dirty="0">
                <a:solidFill>
                  <a:srgbClr val="277834"/>
                </a:solidFill>
                <a:ea typeface="+mn-lt"/>
                <a:cs typeface="+mn-lt"/>
              </a:rPr>
              <a:t>Handjes bij pr-werkzaamheden</a:t>
            </a:r>
          </a:p>
          <a:p>
            <a:pPr lvl="1"/>
            <a:r>
              <a:rPr lang="nl-NL" dirty="0">
                <a:solidFill>
                  <a:srgbClr val="277834"/>
                </a:solidFill>
                <a:cs typeface="Calibri"/>
              </a:rPr>
              <a:t>Activiteiten groep voor de gehele jeugd</a:t>
            </a:r>
          </a:p>
          <a:p>
            <a:pPr lvl="1"/>
            <a:r>
              <a:rPr lang="nl-NL" dirty="0">
                <a:solidFill>
                  <a:srgbClr val="277834"/>
                </a:solidFill>
                <a:ea typeface="+mn-lt"/>
                <a:cs typeface="+mn-lt"/>
              </a:rPr>
              <a:t>Handjes bij beheer kleedlokalen </a:t>
            </a:r>
          </a:p>
          <a:p>
            <a:pPr lvl="2"/>
            <a:r>
              <a:rPr lang="nl-NL" sz="2400" b="1" dirty="0">
                <a:solidFill>
                  <a:srgbClr val="277834"/>
                </a:solidFill>
                <a:cs typeface="Calibri"/>
              </a:rPr>
              <a:t>Zaterdagen </a:t>
            </a:r>
            <a:r>
              <a:rPr lang="nl-NL" sz="2400" b="1" dirty="0">
                <a:solidFill>
                  <a:srgbClr val="277834"/>
                </a:solidFill>
                <a:ea typeface="+mn-lt"/>
                <a:cs typeface="+mn-lt"/>
              </a:rPr>
              <a:t>voor ouders van ieder jeugdteam verplicht volgens schema</a:t>
            </a:r>
            <a:endParaRPr lang="nl-NL" sz="2400" b="1" dirty="0">
              <a:solidFill>
                <a:srgbClr val="277834"/>
              </a:solidFill>
              <a:cs typeface="Calibri"/>
            </a:endParaRPr>
          </a:p>
          <a:p>
            <a:pPr lvl="1"/>
            <a:r>
              <a:rPr lang="nl-NL" dirty="0">
                <a:solidFill>
                  <a:srgbClr val="277834"/>
                </a:solidFill>
                <a:cs typeface="Calibri"/>
              </a:rPr>
              <a:t>Vlaggen tijdens jeugd wedstrijden</a:t>
            </a:r>
          </a:p>
          <a:p>
            <a:pPr lvl="1"/>
            <a:r>
              <a:rPr lang="nl-NL" dirty="0">
                <a:solidFill>
                  <a:srgbClr val="277834"/>
                </a:solidFill>
                <a:cs typeface="Calibri"/>
              </a:rPr>
              <a:t>Jeugdcoördinatoren en Hoofd jeugdopleidingen voor volgend seizoen </a:t>
            </a:r>
          </a:p>
          <a:p>
            <a:pPr lvl="1"/>
            <a:r>
              <a:rPr lang="nl-NL" dirty="0">
                <a:solidFill>
                  <a:srgbClr val="277834"/>
                </a:solidFill>
                <a:cs typeface="Calibri"/>
              </a:rPr>
              <a:t>Leiders/trainers voor volgend seizoen</a:t>
            </a:r>
          </a:p>
          <a:p>
            <a:endParaRPr lang="nl-NL" dirty="0">
              <a:cs typeface="Calibri"/>
            </a:endParaRPr>
          </a:p>
        </p:txBody>
      </p:sp>
      <p:sp>
        <p:nvSpPr>
          <p:cNvPr id="4" name="Footer Placeholder 3">
            <a:extLst>
              <a:ext uri="{FF2B5EF4-FFF2-40B4-BE49-F238E27FC236}">
                <a16:creationId xmlns:a16="http://schemas.microsoft.com/office/drawing/2014/main" id="{7EFA3590-D657-454C-BF99-62E8144EFE04}"/>
              </a:ext>
            </a:extLst>
          </p:cNvPr>
          <p:cNvSpPr>
            <a:spLocks noGrp="1"/>
          </p:cNvSpPr>
          <p:nvPr>
            <p:ph type="ftr" sz="quarter" idx="11"/>
          </p:nvPr>
        </p:nvSpPr>
        <p:spPr/>
        <p:txBody>
          <a:bodyPr/>
          <a:lstStyle/>
          <a:p>
            <a:r>
              <a:rPr lang="en-US"/>
              <a:t>Ouderavond Sportclub Susteren</a:t>
            </a:r>
          </a:p>
        </p:txBody>
      </p:sp>
      <p:sp>
        <p:nvSpPr>
          <p:cNvPr id="5" name="Slide Number Placeholder 4">
            <a:extLst>
              <a:ext uri="{FF2B5EF4-FFF2-40B4-BE49-F238E27FC236}">
                <a16:creationId xmlns:a16="http://schemas.microsoft.com/office/drawing/2014/main" id="{EAC08971-48A0-4B12-A82E-24A84D3255AF}"/>
              </a:ext>
            </a:extLst>
          </p:cNvPr>
          <p:cNvSpPr>
            <a:spLocks noGrp="1"/>
          </p:cNvSpPr>
          <p:nvPr>
            <p:ph type="sldNum" sz="quarter" idx="12"/>
          </p:nvPr>
        </p:nvSpPr>
        <p:spPr/>
        <p:txBody>
          <a:bodyPr/>
          <a:lstStyle/>
          <a:p>
            <a:fld id="{483CFA06-2800-426F-8D9C-A6DCA381DC2B}" type="slidenum">
              <a:rPr lang="en-US" smtClean="0"/>
              <a:t>14</a:t>
            </a:fld>
            <a:endParaRPr lang="en-US"/>
          </a:p>
        </p:txBody>
      </p:sp>
      <p:sp>
        <p:nvSpPr>
          <p:cNvPr id="6" name="Date Placeholder 5">
            <a:extLst>
              <a:ext uri="{FF2B5EF4-FFF2-40B4-BE49-F238E27FC236}">
                <a16:creationId xmlns:a16="http://schemas.microsoft.com/office/drawing/2014/main" id="{2B53B8E5-DF02-479E-9242-9F55962692B9}"/>
              </a:ext>
            </a:extLst>
          </p:cNvPr>
          <p:cNvSpPr>
            <a:spLocks noGrp="1"/>
          </p:cNvSpPr>
          <p:nvPr>
            <p:ph type="dt" sz="half" idx="10"/>
          </p:nvPr>
        </p:nvSpPr>
        <p:spPr/>
        <p:txBody>
          <a:bodyPr/>
          <a:lstStyle/>
          <a:p>
            <a:r>
              <a:rPr lang="en-US" dirty="0"/>
              <a:t>13/12/2023</a:t>
            </a:r>
          </a:p>
        </p:txBody>
      </p:sp>
    </p:spTree>
    <p:extLst>
      <p:ext uri="{BB962C8B-B14F-4D97-AF65-F5344CB8AC3E}">
        <p14:creationId xmlns:p14="http://schemas.microsoft.com/office/powerpoint/2010/main" val="31765752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1603376"/>
            <a:ext cx="10515600" cy="2852737"/>
          </a:xfrm>
        </p:spPr>
        <p:txBody>
          <a:bodyPr>
            <a:normAutofit/>
          </a:bodyPr>
          <a:lstStyle/>
          <a:p>
            <a:pPr algn="ctr"/>
            <a:r>
              <a:rPr lang="nl-NL" sz="5000" dirty="0"/>
              <a:t>Vragen ?</a:t>
            </a:r>
            <a:br>
              <a:rPr lang="nl-NL" sz="5000" dirty="0"/>
            </a:br>
            <a:r>
              <a:rPr lang="nl-NL" sz="5000" dirty="0"/>
              <a:t>Tips?</a:t>
            </a:r>
            <a:br>
              <a:rPr lang="nl-NL" sz="5000" dirty="0"/>
            </a:br>
            <a:r>
              <a:rPr lang="nl-NL" sz="5000" dirty="0"/>
              <a:t>Ideeën?</a:t>
            </a:r>
          </a:p>
        </p:txBody>
      </p:sp>
      <p:sp>
        <p:nvSpPr>
          <p:cNvPr id="5" name="Footer Placeholder 4">
            <a:extLst>
              <a:ext uri="{FF2B5EF4-FFF2-40B4-BE49-F238E27FC236}">
                <a16:creationId xmlns:a16="http://schemas.microsoft.com/office/drawing/2014/main" id="{8719C1BC-C01C-4702-BD55-67C3D6626715}"/>
              </a:ext>
            </a:extLst>
          </p:cNvPr>
          <p:cNvSpPr>
            <a:spLocks noGrp="1"/>
          </p:cNvSpPr>
          <p:nvPr>
            <p:ph type="ftr" sz="quarter" idx="11"/>
          </p:nvPr>
        </p:nvSpPr>
        <p:spPr/>
        <p:txBody>
          <a:bodyPr/>
          <a:lstStyle/>
          <a:p>
            <a:r>
              <a:rPr lang="en-US"/>
              <a:t>Ouderavond Sportclub Susteren</a:t>
            </a:r>
          </a:p>
        </p:txBody>
      </p:sp>
      <p:sp>
        <p:nvSpPr>
          <p:cNvPr id="6" name="Slide Number Placeholder 5">
            <a:extLst>
              <a:ext uri="{FF2B5EF4-FFF2-40B4-BE49-F238E27FC236}">
                <a16:creationId xmlns:a16="http://schemas.microsoft.com/office/drawing/2014/main" id="{0CA3BBEE-FD42-4B81-BDE1-7EA444EC5731}"/>
              </a:ext>
            </a:extLst>
          </p:cNvPr>
          <p:cNvSpPr>
            <a:spLocks noGrp="1"/>
          </p:cNvSpPr>
          <p:nvPr>
            <p:ph type="sldNum" sz="quarter" idx="12"/>
          </p:nvPr>
        </p:nvSpPr>
        <p:spPr/>
        <p:txBody>
          <a:bodyPr/>
          <a:lstStyle/>
          <a:p>
            <a:fld id="{483CFA06-2800-426F-8D9C-A6DCA381DC2B}" type="slidenum">
              <a:rPr lang="en-US" smtClean="0"/>
              <a:t>15</a:t>
            </a:fld>
            <a:endParaRPr lang="en-US"/>
          </a:p>
        </p:txBody>
      </p:sp>
      <p:sp>
        <p:nvSpPr>
          <p:cNvPr id="7" name="Date Placeholder 6">
            <a:extLst>
              <a:ext uri="{FF2B5EF4-FFF2-40B4-BE49-F238E27FC236}">
                <a16:creationId xmlns:a16="http://schemas.microsoft.com/office/drawing/2014/main" id="{F2FFF0C9-F4F7-4427-BA77-8EAA12CC80C9}"/>
              </a:ext>
            </a:extLst>
          </p:cNvPr>
          <p:cNvSpPr>
            <a:spLocks noGrp="1"/>
          </p:cNvSpPr>
          <p:nvPr>
            <p:ph type="dt" sz="half" idx="10"/>
          </p:nvPr>
        </p:nvSpPr>
        <p:spPr/>
        <p:txBody>
          <a:bodyPr/>
          <a:lstStyle/>
          <a:p>
            <a:r>
              <a:rPr lang="en-US" dirty="0"/>
              <a:t>13/12/2023</a:t>
            </a:r>
          </a:p>
        </p:txBody>
      </p:sp>
    </p:spTree>
    <p:extLst>
      <p:ext uri="{BB962C8B-B14F-4D97-AF65-F5344CB8AC3E}">
        <p14:creationId xmlns:p14="http://schemas.microsoft.com/office/powerpoint/2010/main" val="23435216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99C20265-CC67-33EC-2832-5441A3A6EC5F}"/>
              </a:ext>
            </a:extLst>
          </p:cNvPr>
          <p:cNvSpPr>
            <a:spLocks noGrp="1"/>
          </p:cNvSpPr>
          <p:nvPr>
            <p:ph type="dt" sz="half" idx="10"/>
          </p:nvPr>
        </p:nvSpPr>
        <p:spPr/>
        <p:txBody>
          <a:bodyPr/>
          <a:lstStyle/>
          <a:p>
            <a:r>
              <a:rPr lang="en-US" dirty="0"/>
              <a:t>13/12/2023</a:t>
            </a:r>
          </a:p>
        </p:txBody>
      </p:sp>
      <p:sp>
        <p:nvSpPr>
          <p:cNvPr id="5" name="Tijdelijke aanduiding voor voettekst 4">
            <a:extLst>
              <a:ext uri="{FF2B5EF4-FFF2-40B4-BE49-F238E27FC236}">
                <a16:creationId xmlns:a16="http://schemas.microsoft.com/office/drawing/2014/main" id="{D8FBBF7F-207E-18CD-27E5-8F6FF9277FC9}"/>
              </a:ext>
            </a:extLst>
          </p:cNvPr>
          <p:cNvSpPr>
            <a:spLocks noGrp="1"/>
          </p:cNvSpPr>
          <p:nvPr>
            <p:ph type="ftr" sz="quarter" idx="11"/>
          </p:nvPr>
        </p:nvSpPr>
        <p:spPr/>
        <p:txBody>
          <a:bodyPr/>
          <a:lstStyle/>
          <a:p>
            <a:r>
              <a:rPr lang="en-US"/>
              <a:t>Ouderavond Sportclub Susteren</a:t>
            </a:r>
          </a:p>
        </p:txBody>
      </p:sp>
      <p:sp>
        <p:nvSpPr>
          <p:cNvPr id="6" name="Tijdelijke aanduiding voor dianummer 5">
            <a:extLst>
              <a:ext uri="{FF2B5EF4-FFF2-40B4-BE49-F238E27FC236}">
                <a16:creationId xmlns:a16="http://schemas.microsoft.com/office/drawing/2014/main" id="{04104EAF-CF93-2438-5226-2DD87B208C31}"/>
              </a:ext>
            </a:extLst>
          </p:cNvPr>
          <p:cNvSpPr>
            <a:spLocks noGrp="1"/>
          </p:cNvSpPr>
          <p:nvPr>
            <p:ph type="sldNum" sz="quarter" idx="12"/>
          </p:nvPr>
        </p:nvSpPr>
        <p:spPr/>
        <p:txBody>
          <a:bodyPr/>
          <a:lstStyle/>
          <a:p>
            <a:fld id="{483CFA06-2800-426F-8D9C-A6DCA381DC2B}" type="slidenum">
              <a:rPr lang="en-US" smtClean="0"/>
              <a:t>16</a:t>
            </a:fld>
            <a:endParaRPr lang="en-US"/>
          </a:p>
        </p:txBody>
      </p:sp>
      <p:sp>
        <p:nvSpPr>
          <p:cNvPr id="7" name="Titel 1">
            <a:extLst>
              <a:ext uri="{FF2B5EF4-FFF2-40B4-BE49-F238E27FC236}">
                <a16:creationId xmlns:a16="http://schemas.microsoft.com/office/drawing/2014/main" id="{058C3B7E-55D4-D7CF-A9F3-EC0E38F25CAA}"/>
              </a:ext>
            </a:extLst>
          </p:cNvPr>
          <p:cNvSpPr>
            <a:spLocks noGrp="1"/>
          </p:cNvSpPr>
          <p:nvPr>
            <p:ph type="title"/>
          </p:nvPr>
        </p:nvSpPr>
        <p:spPr>
          <a:xfrm>
            <a:off x="838200" y="993776"/>
            <a:ext cx="10515600" cy="2852737"/>
          </a:xfrm>
        </p:spPr>
        <p:txBody>
          <a:bodyPr>
            <a:normAutofit/>
          </a:bodyPr>
          <a:lstStyle/>
          <a:p>
            <a:pPr algn="ctr"/>
            <a:r>
              <a:rPr lang="nl-NL" sz="5000" dirty="0"/>
              <a:t>EINDSIGNAAL</a:t>
            </a:r>
          </a:p>
        </p:txBody>
      </p:sp>
    </p:spTree>
    <p:extLst>
      <p:ext uri="{BB962C8B-B14F-4D97-AF65-F5344CB8AC3E}">
        <p14:creationId xmlns:p14="http://schemas.microsoft.com/office/powerpoint/2010/main" val="808060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86933" y="609600"/>
            <a:ext cx="10197494" cy="1099457"/>
          </a:xfrm>
        </p:spPr>
        <p:txBody>
          <a:bodyPr>
            <a:normAutofit/>
          </a:bodyPr>
          <a:lstStyle/>
          <a:p>
            <a:r>
              <a:rPr lang="en-US"/>
              <a:t>Inhoud</a:t>
            </a:r>
            <a:endParaRPr lang="nl-NL" dirty="0"/>
          </a:p>
        </p:txBody>
      </p:sp>
      <p:graphicFrame>
        <p:nvGraphicFramePr>
          <p:cNvPr id="5" name="Tijdelijke aanduiding voor inhoud 2">
            <a:extLst>
              <a:ext uri="{FF2B5EF4-FFF2-40B4-BE49-F238E27FC236}">
                <a16:creationId xmlns:a16="http://schemas.microsoft.com/office/drawing/2014/main" id="{77A8E3D3-9138-ACC3-3243-037A1E57577A}"/>
              </a:ext>
            </a:extLst>
          </p:cNvPr>
          <p:cNvGraphicFramePr>
            <a:graphicFrameLocks noGrp="1"/>
          </p:cNvGraphicFramePr>
          <p:nvPr>
            <p:ph idx="1"/>
            <p:extLst>
              <p:ext uri="{D42A27DB-BD31-4B8C-83A1-F6EECF244321}">
                <p14:modId xmlns:p14="http://schemas.microsoft.com/office/powerpoint/2010/main" val="4265386399"/>
              </p:ext>
            </p:extLst>
          </p:nvPr>
        </p:nvGraphicFramePr>
        <p:xfrm>
          <a:off x="1286933" y="2447925"/>
          <a:ext cx="9618133" cy="3594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a:extLst>
              <a:ext uri="{FF2B5EF4-FFF2-40B4-BE49-F238E27FC236}">
                <a16:creationId xmlns:a16="http://schemas.microsoft.com/office/drawing/2014/main" id="{64D8C31F-3536-4281-9649-E5E9417AB258}"/>
              </a:ext>
            </a:extLst>
          </p:cNvPr>
          <p:cNvSpPr>
            <a:spLocks noGrp="1"/>
          </p:cNvSpPr>
          <p:nvPr>
            <p:ph type="ftr" sz="quarter" idx="11"/>
          </p:nvPr>
        </p:nvSpPr>
        <p:spPr/>
        <p:txBody>
          <a:bodyPr/>
          <a:lstStyle/>
          <a:p>
            <a:r>
              <a:rPr lang="en-US"/>
              <a:t>Ouderavond Sportclub Susteren</a:t>
            </a:r>
          </a:p>
        </p:txBody>
      </p:sp>
      <p:sp>
        <p:nvSpPr>
          <p:cNvPr id="4" name="Slide Number Placeholder 3">
            <a:extLst>
              <a:ext uri="{FF2B5EF4-FFF2-40B4-BE49-F238E27FC236}">
                <a16:creationId xmlns:a16="http://schemas.microsoft.com/office/drawing/2014/main" id="{77D8AEF1-1A8F-4B02-8EA3-CD4FB94FCCBA}"/>
              </a:ext>
            </a:extLst>
          </p:cNvPr>
          <p:cNvSpPr>
            <a:spLocks noGrp="1"/>
          </p:cNvSpPr>
          <p:nvPr>
            <p:ph type="sldNum" sz="quarter" idx="12"/>
          </p:nvPr>
        </p:nvSpPr>
        <p:spPr/>
        <p:txBody>
          <a:bodyPr/>
          <a:lstStyle/>
          <a:p>
            <a:fld id="{483CFA06-2800-426F-8D9C-A6DCA381DC2B}" type="slidenum">
              <a:rPr lang="en-US" smtClean="0"/>
              <a:t>2</a:t>
            </a:fld>
            <a:endParaRPr lang="en-US"/>
          </a:p>
        </p:txBody>
      </p:sp>
      <p:sp>
        <p:nvSpPr>
          <p:cNvPr id="6" name="Date Placeholder 5">
            <a:extLst>
              <a:ext uri="{FF2B5EF4-FFF2-40B4-BE49-F238E27FC236}">
                <a16:creationId xmlns:a16="http://schemas.microsoft.com/office/drawing/2014/main" id="{3577D455-28F8-434A-A8E1-82C3571110DB}"/>
              </a:ext>
            </a:extLst>
          </p:cNvPr>
          <p:cNvSpPr>
            <a:spLocks noGrp="1"/>
          </p:cNvSpPr>
          <p:nvPr>
            <p:ph type="dt" sz="half" idx="10"/>
          </p:nvPr>
        </p:nvSpPr>
        <p:spPr/>
        <p:txBody>
          <a:bodyPr/>
          <a:lstStyle/>
          <a:p>
            <a:r>
              <a:rPr lang="en-US" dirty="0"/>
              <a:t>13/12/2023</a:t>
            </a:r>
          </a:p>
        </p:txBody>
      </p:sp>
    </p:spTree>
    <p:extLst>
      <p:ext uri="{BB962C8B-B14F-4D97-AF65-F5344CB8AC3E}">
        <p14:creationId xmlns:p14="http://schemas.microsoft.com/office/powerpoint/2010/main" val="372007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a:t>Doel</a:t>
            </a:r>
            <a:r>
              <a:rPr lang="en-US" dirty="0"/>
              <a:t> van </a:t>
            </a:r>
            <a:r>
              <a:rPr lang="en-US" dirty="0" err="1"/>
              <a:t>deze</a:t>
            </a:r>
            <a:r>
              <a:rPr lang="en-US" dirty="0"/>
              <a:t> </a:t>
            </a:r>
            <a:r>
              <a:rPr lang="en-US" dirty="0" err="1"/>
              <a:t>avond</a:t>
            </a:r>
            <a:endParaRPr lang="nl-NL" dirty="0"/>
          </a:p>
        </p:txBody>
      </p:sp>
      <p:sp>
        <p:nvSpPr>
          <p:cNvPr id="3" name="Tijdelijke aanduiding voor inhoud 2"/>
          <p:cNvSpPr>
            <a:spLocks noGrp="1"/>
          </p:cNvSpPr>
          <p:nvPr>
            <p:ph idx="1"/>
          </p:nvPr>
        </p:nvSpPr>
        <p:spPr/>
        <p:txBody>
          <a:bodyPr vert="horz" lIns="91440" tIns="45720" rIns="91440" bIns="45720" rtlCol="0" anchor="t">
            <a:normAutofit/>
          </a:bodyPr>
          <a:lstStyle/>
          <a:p>
            <a:r>
              <a:rPr lang="en-US" dirty="0" err="1"/>
              <a:t>Ouders</a:t>
            </a:r>
            <a:r>
              <a:rPr lang="en-US" dirty="0"/>
              <a:t> </a:t>
            </a:r>
            <a:r>
              <a:rPr lang="en-US" dirty="0" err="1"/>
              <a:t>informeren</a:t>
            </a:r>
            <a:endParaRPr lang="en-US" dirty="0"/>
          </a:p>
          <a:p>
            <a:pPr lvl="1"/>
            <a:r>
              <a:rPr lang="en-US" dirty="0"/>
              <a:t>Over wat </a:t>
            </a:r>
            <a:r>
              <a:rPr lang="en-US" dirty="0" err="1"/>
              <a:t>allemaal</a:t>
            </a:r>
            <a:r>
              <a:rPr lang="en-US" dirty="0"/>
              <a:t> </a:t>
            </a:r>
            <a:r>
              <a:rPr lang="en-US" dirty="0" err="1"/>
              <a:t>wordt</a:t>
            </a:r>
            <a:r>
              <a:rPr lang="en-US" dirty="0"/>
              <a:t> </a:t>
            </a:r>
            <a:r>
              <a:rPr lang="en-US" dirty="0" err="1"/>
              <a:t>gedaan</a:t>
            </a:r>
            <a:r>
              <a:rPr lang="en-US" dirty="0"/>
              <a:t> door de </a:t>
            </a:r>
            <a:r>
              <a:rPr lang="en-US" dirty="0" err="1"/>
              <a:t>vereniging</a:t>
            </a:r>
            <a:r>
              <a:rPr lang="en-US" dirty="0"/>
              <a:t> om het </a:t>
            </a:r>
            <a:r>
              <a:rPr lang="en-US" dirty="0" err="1"/>
              <a:t>voetbal</a:t>
            </a:r>
            <a:r>
              <a:rPr lang="en-US" dirty="0"/>
              <a:t> </a:t>
            </a:r>
            <a:r>
              <a:rPr lang="en-US" dirty="0" err="1"/>
              <a:t>voor</a:t>
            </a:r>
            <a:r>
              <a:rPr lang="en-US" dirty="0"/>
              <a:t> de </a:t>
            </a:r>
            <a:r>
              <a:rPr lang="en-US" dirty="0" err="1"/>
              <a:t>jeugd</a:t>
            </a:r>
            <a:r>
              <a:rPr lang="en-US" dirty="0"/>
              <a:t> </a:t>
            </a:r>
            <a:r>
              <a:rPr lang="en-US" dirty="0" err="1"/>
              <a:t>mogelijk</a:t>
            </a:r>
            <a:r>
              <a:rPr lang="en-US" dirty="0"/>
              <a:t> </a:t>
            </a:r>
            <a:r>
              <a:rPr lang="en-US" dirty="0" err="1"/>
              <a:t>te</a:t>
            </a:r>
            <a:r>
              <a:rPr lang="en-US" dirty="0"/>
              <a:t> </a:t>
            </a:r>
            <a:r>
              <a:rPr lang="en-US" dirty="0" err="1"/>
              <a:t>maken</a:t>
            </a:r>
            <a:endParaRPr lang="en-US" dirty="0"/>
          </a:p>
          <a:p>
            <a:pPr lvl="1"/>
            <a:r>
              <a:rPr lang="en-US" dirty="0"/>
              <a:t>Wat er </a:t>
            </a:r>
            <a:r>
              <a:rPr lang="en-US" dirty="0" err="1"/>
              <a:t>allemaal</a:t>
            </a:r>
            <a:r>
              <a:rPr lang="en-US" dirty="0"/>
              <a:t> </a:t>
            </a:r>
            <a:r>
              <a:rPr lang="en-US" dirty="0" err="1"/>
              <a:t>nodig</a:t>
            </a:r>
            <a:r>
              <a:rPr lang="en-US" dirty="0"/>
              <a:t> is om </a:t>
            </a:r>
            <a:r>
              <a:rPr lang="en-US" dirty="0" err="1"/>
              <a:t>dit</a:t>
            </a:r>
            <a:r>
              <a:rPr lang="en-US" dirty="0"/>
              <a:t> </a:t>
            </a:r>
            <a:r>
              <a:rPr lang="en-US" dirty="0" err="1"/>
              <a:t>mogelijk</a:t>
            </a:r>
            <a:r>
              <a:rPr lang="en-US" dirty="0"/>
              <a:t> </a:t>
            </a:r>
            <a:r>
              <a:rPr lang="en-US" dirty="0" err="1"/>
              <a:t>te</a:t>
            </a:r>
            <a:r>
              <a:rPr lang="en-US" dirty="0"/>
              <a:t> </a:t>
            </a:r>
            <a:r>
              <a:rPr lang="en-US" dirty="0" err="1"/>
              <a:t>maken</a:t>
            </a:r>
            <a:endParaRPr lang="en-US" dirty="0"/>
          </a:p>
          <a:p>
            <a:pPr lvl="1"/>
            <a:r>
              <a:rPr lang="en-US" dirty="0"/>
              <a:t>Wat u </a:t>
            </a:r>
            <a:r>
              <a:rPr lang="en-US" dirty="0" err="1"/>
              <a:t>wel</a:t>
            </a:r>
            <a:r>
              <a:rPr lang="en-US" dirty="0"/>
              <a:t> </a:t>
            </a:r>
            <a:r>
              <a:rPr lang="en-US" dirty="0" err="1"/>
              <a:t>en</a:t>
            </a:r>
            <a:r>
              <a:rPr lang="en-US" dirty="0"/>
              <a:t> </a:t>
            </a:r>
            <a:r>
              <a:rPr lang="en-US" dirty="0" err="1"/>
              <a:t>niet</a:t>
            </a:r>
            <a:r>
              <a:rPr lang="en-US" dirty="0"/>
              <a:t> </a:t>
            </a:r>
            <a:r>
              <a:rPr lang="en-US" dirty="0" err="1"/>
              <a:t>kunt</a:t>
            </a:r>
            <a:r>
              <a:rPr lang="en-US" dirty="0"/>
              <a:t> </a:t>
            </a:r>
            <a:r>
              <a:rPr lang="en-US" dirty="0" err="1"/>
              <a:t>verwachten</a:t>
            </a:r>
            <a:r>
              <a:rPr lang="en-US" dirty="0"/>
              <a:t> van </a:t>
            </a:r>
            <a:r>
              <a:rPr lang="en-US" dirty="0" err="1"/>
              <a:t>ons</a:t>
            </a:r>
            <a:r>
              <a:rPr lang="en-US" dirty="0"/>
              <a:t> </a:t>
            </a:r>
            <a:r>
              <a:rPr lang="en-US" dirty="0" err="1"/>
              <a:t>als</a:t>
            </a:r>
            <a:r>
              <a:rPr lang="en-US" dirty="0"/>
              <a:t> Vereniging (het </a:t>
            </a:r>
            <a:r>
              <a:rPr lang="en-US" dirty="0" err="1"/>
              <a:t>komt</a:t>
            </a:r>
            <a:r>
              <a:rPr lang="en-US" dirty="0"/>
              <a:t> </a:t>
            </a:r>
            <a:r>
              <a:rPr lang="en-US" dirty="0" err="1"/>
              <a:t>niet</a:t>
            </a:r>
            <a:r>
              <a:rPr lang="en-US" dirty="0"/>
              <a:t> </a:t>
            </a:r>
            <a:r>
              <a:rPr lang="en-US" dirty="0" err="1"/>
              <a:t>vanzelf</a:t>
            </a:r>
            <a:r>
              <a:rPr lang="en-US" dirty="0"/>
              <a:t>) </a:t>
            </a:r>
            <a:r>
              <a:rPr lang="en-US" dirty="0" err="1"/>
              <a:t>en</a:t>
            </a:r>
            <a:r>
              <a:rPr lang="en-US" dirty="0"/>
              <a:t> </a:t>
            </a:r>
            <a:r>
              <a:rPr lang="en-US" dirty="0" err="1"/>
              <a:t>inzet</a:t>
            </a:r>
            <a:r>
              <a:rPr lang="en-US" dirty="0"/>
              <a:t> </a:t>
            </a:r>
            <a:r>
              <a:rPr lang="en-US" dirty="0" err="1"/>
              <a:t>jeugdleiders</a:t>
            </a:r>
            <a:endParaRPr lang="en-US" dirty="0"/>
          </a:p>
          <a:p>
            <a:r>
              <a:rPr lang="en-US" dirty="0"/>
              <a:t>Een </a:t>
            </a:r>
            <a:r>
              <a:rPr lang="en-US" dirty="0" err="1"/>
              <a:t>interactieve</a:t>
            </a:r>
            <a:r>
              <a:rPr lang="en-US" dirty="0"/>
              <a:t> </a:t>
            </a:r>
            <a:r>
              <a:rPr lang="en-US" dirty="0" err="1"/>
              <a:t>avond</a:t>
            </a:r>
            <a:r>
              <a:rPr lang="en-US" dirty="0"/>
              <a:t> </a:t>
            </a:r>
            <a:r>
              <a:rPr lang="en-US" dirty="0" err="1"/>
              <a:t>waarbij</a:t>
            </a:r>
            <a:r>
              <a:rPr lang="en-US" dirty="0"/>
              <a:t> </a:t>
            </a:r>
            <a:r>
              <a:rPr lang="en-US" dirty="0" err="1"/>
              <a:t>ruimte</a:t>
            </a:r>
            <a:r>
              <a:rPr lang="en-US" dirty="0"/>
              <a:t> is </a:t>
            </a:r>
            <a:r>
              <a:rPr lang="en-US" dirty="0" err="1"/>
              <a:t>voor</a:t>
            </a:r>
            <a:r>
              <a:rPr lang="en-US" dirty="0"/>
              <a:t> </a:t>
            </a:r>
            <a:r>
              <a:rPr lang="en-US" dirty="0" err="1"/>
              <a:t>uw</a:t>
            </a:r>
            <a:r>
              <a:rPr lang="en-US" dirty="0"/>
              <a:t> </a:t>
            </a:r>
            <a:r>
              <a:rPr lang="en-US" dirty="0" err="1"/>
              <a:t>inbreng</a:t>
            </a:r>
            <a:endParaRPr lang="en-US" dirty="0"/>
          </a:p>
          <a:p>
            <a:r>
              <a:rPr lang="en-US" dirty="0" err="1"/>
              <a:t>Ruimte</a:t>
            </a:r>
            <a:r>
              <a:rPr lang="en-US" dirty="0"/>
              <a:t> </a:t>
            </a:r>
            <a:r>
              <a:rPr lang="en-US" dirty="0" err="1"/>
              <a:t>voor</a:t>
            </a:r>
            <a:r>
              <a:rPr lang="en-US" dirty="0"/>
              <a:t> </a:t>
            </a:r>
            <a:r>
              <a:rPr lang="en-US" dirty="0" err="1"/>
              <a:t>vragen</a:t>
            </a:r>
            <a:endParaRPr lang="en-US" dirty="0">
              <a:cs typeface="Calibri"/>
            </a:endParaRPr>
          </a:p>
          <a:p>
            <a:r>
              <a:rPr lang="en-US" dirty="0" err="1">
                <a:cs typeface="Calibri"/>
              </a:rPr>
              <a:t>Individuele</a:t>
            </a:r>
            <a:r>
              <a:rPr lang="en-US" dirty="0">
                <a:cs typeface="Calibri"/>
              </a:rPr>
              <a:t> </a:t>
            </a:r>
            <a:r>
              <a:rPr lang="en-US" dirty="0" err="1">
                <a:cs typeface="Calibri"/>
              </a:rPr>
              <a:t>zaken</a:t>
            </a:r>
            <a:r>
              <a:rPr lang="en-US" dirty="0">
                <a:cs typeface="Calibri"/>
              </a:rPr>
              <a:t> </a:t>
            </a:r>
            <a:r>
              <a:rPr lang="en-US" dirty="0" err="1">
                <a:cs typeface="Calibri"/>
              </a:rPr>
              <a:t>kunnen</a:t>
            </a:r>
            <a:r>
              <a:rPr lang="en-US" dirty="0">
                <a:cs typeface="Calibri"/>
              </a:rPr>
              <a:t> 1:1 </a:t>
            </a:r>
            <a:r>
              <a:rPr lang="en-US" dirty="0" err="1">
                <a:cs typeface="Calibri"/>
              </a:rPr>
              <a:t>besproken</a:t>
            </a:r>
            <a:r>
              <a:rPr lang="en-US" dirty="0">
                <a:cs typeface="Calibri"/>
              </a:rPr>
              <a:t> </a:t>
            </a:r>
            <a:r>
              <a:rPr lang="en-US" dirty="0" err="1">
                <a:cs typeface="Calibri"/>
              </a:rPr>
              <a:t>worden</a:t>
            </a:r>
            <a:r>
              <a:rPr lang="en-US" dirty="0">
                <a:cs typeface="Calibri"/>
              </a:rPr>
              <a:t> </a:t>
            </a:r>
            <a:r>
              <a:rPr lang="en-US" dirty="0" err="1">
                <a:cs typeface="Calibri"/>
              </a:rPr>
              <a:t>na</a:t>
            </a:r>
            <a:r>
              <a:rPr lang="en-US" dirty="0">
                <a:cs typeface="Calibri"/>
              </a:rPr>
              <a:t> </a:t>
            </a:r>
            <a:r>
              <a:rPr lang="en-US" dirty="0" err="1">
                <a:cs typeface="Calibri"/>
              </a:rPr>
              <a:t>afloop</a:t>
            </a:r>
            <a:endParaRPr lang="en-US" dirty="0">
              <a:cs typeface="Calibri"/>
            </a:endParaRPr>
          </a:p>
        </p:txBody>
      </p:sp>
      <p:sp>
        <p:nvSpPr>
          <p:cNvPr id="4" name="Footer Placeholder 3">
            <a:extLst>
              <a:ext uri="{FF2B5EF4-FFF2-40B4-BE49-F238E27FC236}">
                <a16:creationId xmlns:a16="http://schemas.microsoft.com/office/drawing/2014/main" id="{7C5AFF1A-ED96-4EAE-9F3F-896F81AEBB41}"/>
              </a:ext>
            </a:extLst>
          </p:cNvPr>
          <p:cNvSpPr>
            <a:spLocks noGrp="1"/>
          </p:cNvSpPr>
          <p:nvPr>
            <p:ph type="ftr" sz="quarter" idx="11"/>
          </p:nvPr>
        </p:nvSpPr>
        <p:spPr/>
        <p:txBody>
          <a:bodyPr/>
          <a:lstStyle/>
          <a:p>
            <a:r>
              <a:rPr lang="en-US"/>
              <a:t>Ouderavond Sportclub Susteren</a:t>
            </a:r>
          </a:p>
        </p:txBody>
      </p:sp>
      <p:sp>
        <p:nvSpPr>
          <p:cNvPr id="5" name="Slide Number Placeholder 4">
            <a:extLst>
              <a:ext uri="{FF2B5EF4-FFF2-40B4-BE49-F238E27FC236}">
                <a16:creationId xmlns:a16="http://schemas.microsoft.com/office/drawing/2014/main" id="{58FF259F-5EDB-4CAD-9389-8F467495226D}"/>
              </a:ext>
            </a:extLst>
          </p:cNvPr>
          <p:cNvSpPr>
            <a:spLocks noGrp="1"/>
          </p:cNvSpPr>
          <p:nvPr>
            <p:ph type="sldNum" sz="quarter" idx="12"/>
          </p:nvPr>
        </p:nvSpPr>
        <p:spPr/>
        <p:txBody>
          <a:bodyPr/>
          <a:lstStyle/>
          <a:p>
            <a:fld id="{483CFA06-2800-426F-8D9C-A6DCA381DC2B}" type="slidenum">
              <a:rPr lang="en-US" smtClean="0"/>
              <a:t>3</a:t>
            </a:fld>
            <a:endParaRPr lang="en-US"/>
          </a:p>
        </p:txBody>
      </p:sp>
      <p:sp>
        <p:nvSpPr>
          <p:cNvPr id="6" name="Date Placeholder 5">
            <a:extLst>
              <a:ext uri="{FF2B5EF4-FFF2-40B4-BE49-F238E27FC236}">
                <a16:creationId xmlns:a16="http://schemas.microsoft.com/office/drawing/2014/main" id="{38272C11-E7E9-487F-B808-39EC093D2DDA}"/>
              </a:ext>
            </a:extLst>
          </p:cNvPr>
          <p:cNvSpPr>
            <a:spLocks noGrp="1"/>
          </p:cNvSpPr>
          <p:nvPr>
            <p:ph type="dt" sz="half" idx="10"/>
          </p:nvPr>
        </p:nvSpPr>
        <p:spPr/>
        <p:txBody>
          <a:bodyPr/>
          <a:lstStyle/>
          <a:p>
            <a:r>
              <a:rPr lang="en-US" dirty="0"/>
              <a:t>13/12/2023</a:t>
            </a:r>
          </a:p>
        </p:txBody>
      </p:sp>
    </p:spTree>
    <p:extLst>
      <p:ext uri="{BB962C8B-B14F-4D97-AF65-F5344CB8AC3E}">
        <p14:creationId xmlns:p14="http://schemas.microsoft.com/office/powerpoint/2010/main" val="36677039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a:t>Voetbalzaken</a:t>
            </a:r>
            <a:r>
              <a:rPr lang="en-US" dirty="0"/>
              <a:t> </a:t>
            </a:r>
            <a:r>
              <a:rPr lang="en-US" dirty="0" err="1"/>
              <a:t>Jeugd</a:t>
            </a:r>
            <a:endParaRPr lang="nl-NL" dirty="0"/>
          </a:p>
        </p:txBody>
      </p:sp>
      <p:sp>
        <p:nvSpPr>
          <p:cNvPr id="3" name="Tijdelijke aanduiding voor inhoud 2"/>
          <p:cNvSpPr>
            <a:spLocks noGrp="1"/>
          </p:cNvSpPr>
          <p:nvPr>
            <p:ph idx="1"/>
          </p:nvPr>
        </p:nvSpPr>
        <p:spPr/>
        <p:txBody>
          <a:bodyPr vert="horz" lIns="91440" tIns="45720" rIns="91440" bIns="45720" rtlCol="0" anchor="t">
            <a:normAutofit/>
          </a:bodyPr>
          <a:lstStyle/>
          <a:p>
            <a:r>
              <a:rPr lang="en-US" sz="2400" dirty="0" err="1"/>
              <a:t>Hoofd</a:t>
            </a:r>
            <a:r>
              <a:rPr lang="en-US" sz="2400" dirty="0"/>
              <a:t> </a:t>
            </a:r>
            <a:r>
              <a:rPr lang="en-US" sz="2400" dirty="0" err="1"/>
              <a:t>jeugdzaken</a:t>
            </a:r>
            <a:endParaRPr lang="en-US" sz="2400" dirty="0"/>
          </a:p>
          <a:p>
            <a:pPr lvl="1"/>
            <a:r>
              <a:rPr lang="en-US" sz="2000" dirty="0"/>
              <a:t>Niels Schonbrodt</a:t>
            </a:r>
          </a:p>
          <a:p>
            <a:r>
              <a:rPr lang="en-US" sz="2400" dirty="0" err="1"/>
              <a:t>Jeugdcoördinatoren</a:t>
            </a:r>
          </a:p>
          <a:p>
            <a:pPr lvl="1"/>
            <a:r>
              <a:rPr lang="en-US" sz="2000" dirty="0" err="1"/>
              <a:t>Kaboutervoetbal</a:t>
            </a:r>
            <a:r>
              <a:rPr lang="en-US" sz="2000" dirty="0"/>
              <a:t> t/m JO11	Bas </a:t>
            </a:r>
            <a:r>
              <a:rPr lang="en-US" sz="2000" dirty="0" err="1"/>
              <a:t>Stams</a:t>
            </a:r>
            <a:endParaRPr lang="en-US" sz="2000" dirty="0"/>
          </a:p>
          <a:p>
            <a:pPr lvl="1"/>
            <a:r>
              <a:rPr lang="en-US" sz="2000" dirty="0"/>
              <a:t>JO12 t/m JO14		Rob Lumens</a:t>
            </a:r>
          </a:p>
          <a:p>
            <a:pPr lvl="1"/>
            <a:r>
              <a:rPr lang="en-US" sz="2000" dirty="0"/>
              <a:t>JO15 en JO17		Roger </a:t>
            </a:r>
            <a:r>
              <a:rPr lang="en-US" sz="2000" dirty="0" err="1"/>
              <a:t>Bekkers</a:t>
            </a:r>
            <a:endParaRPr lang="en-US" sz="2000" dirty="0"/>
          </a:p>
          <a:p>
            <a:r>
              <a:rPr lang="en-US" sz="2400" dirty="0" err="1"/>
              <a:t>Betrokken</a:t>
            </a:r>
            <a:r>
              <a:rPr lang="en-US" sz="2400" dirty="0"/>
              <a:t> </a:t>
            </a:r>
            <a:r>
              <a:rPr lang="en-US" sz="2400" dirty="0" err="1"/>
              <a:t>bestuursleden</a:t>
            </a:r>
            <a:r>
              <a:rPr lang="en-US" sz="2400" dirty="0"/>
              <a:t> </a:t>
            </a:r>
            <a:r>
              <a:rPr lang="en-US" sz="2400" dirty="0" err="1"/>
              <a:t>Jeugdraad</a:t>
            </a:r>
            <a:r>
              <a:rPr lang="en-US" sz="2400" dirty="0"/>
              <a:t> SCS</a:t>
            </a:r>
          </a:p>
          <a:p>
            <a:pPr lvl="1"/>
            <a:r>
              <a:rPr lang="en-US" sz="2000" dirty="0"/>
              <a:t>Roger </a:t>
            </a:r>
            <a:r>
              <a:rPr lang="en-US" sz="2000" dirty="0" err="1"/>
              <a:t>Bekkers</a:t>
            </a:r>
            <a:endParaRPr lang="en-US" sz="2000" dirty="0"/>
          </a:p>
          <a:p>
            <a:pPr lvl="1"/>
            <a:r>
              <a:rPr lang="en-US" sz="2000" dirty="0"/>
              <a:t>Henk Houben</a:t>
            </a:r>
          </a:p>
          <a:p>
            <a:pPr lvl="1"/>
            <a:r>
              <a:rPr lang="en-US" sz="2000" dirty="0"/>
              <a:t>Peter Versloot</a:t>
            </a:r>
          </a:p>
          <a:p>
            <a:r>
              <a:rPr lang="en-US" sz="2400" dirty="0" err="1"/>
              <a:t>Communicatieketen</a:t>
            </a:r>
            <a:endParaRPr lang="en-US" sz="2400" dirty="0"/>
          </a:p>
          <a:p>
            <a:pPr lvl="1"/>
            <a:endParaRPr lang="nl-NL" sz="2000" dirty="0"/>
          </a:p>
        </p:txBody>
      </p:sp>
      <p:graphicFrame>
        <p:nvGraphicFramePr>
          <p:cNvPr id="4" name="Tijdelijke aanduiding voor inhoud 3">
            <a:extLst>
              <a:ext uri="{FF2B5EF4-FFF2-40B4-BE49-F238E27FC236}">
                <a16:creationId xmlns:a16="http://schemas.microsoft.com/office/drawing/2014/main" id="{DF7B5338-98ED-478F-8FEA-F9DA59BA5D67}"/>
              </a:ext>
            </a:extLst>
          </p:cNvPr>
          <p:cNvGraphicFramePr>
            <a:graphicFrameLocks/>
          </p:cNvGraphicFramePr>
          <p:nvPr>
            <p:extLst>
              <p:ext uri="{D42A27DB-BD31-4B8C-83A1-F6EECF244321}">
                <p14:modId xmlns:p14="http://schemas.microsoft.com/office/powerpoint/2010/main" val="2134501847"/>
              </p:ext>
            </p:extLst>
          </p:nvPr>
        </p:nvGraphicFramePr>
        <p:xfrm>
          <a:off x="4135438" y="5145296"/>
          <a:ext cx="7523162" cy="96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a:extLst>
              <a:ext uri="{FF2B5EF4-FFF2-40B4-BE49-F238E27FC236}">
                <a16:creationId xmlns:a16="http://schemas.microsoft.com/office/drawing/2014/main" id="{3D61852A-AB46-4FDD-B087-C7E37E4ADFE4}"/>
              </a:ext>
            </a:extLst>
          </p:cNvPr>
          <p:cNvSpPr>
            <a:spLocks noGrp="1"/>
          </p:cNvSpPr>
          <p:nvPr>
            <p:ph type="ftr" sz="quarter" idx="11"/>
          </p:nvPr>
        </p:nvSpPr>
        <p:spPr/>
        <p:txBody>
          <a:bodyPr/>
          <a:lstStyle/>
          <a:p>
            <a:r>
              <a:rPr lang="en-US"/>
              <a:t>Ouderavond Sportclub Susteren</a:t>
            </a:r>
          </a:p>
        </p:txBody>
      </p:sp>
      <p:sp>
        <p:nvSpPr>
          <p:cNvPr id="6" name="Slide Number Placeholder 5">
            <a:extLst>
              <a:ext uri="{FF2B5EF4-FFF2-40B4-BE49-F238E27FC236}">
                <a16:creationId xmlns:a16="http://schemas.microsoft.com/office/drawing/2014/main" id="{E11E3E87-30CB-413C-89AC-CAB3507DE219}"/>
              </a:ext>
            </a:extLst>
          </p:cNvPr>
          <p:cNvSpPr>
            <a:spLocks noGrp="1"/>
          </p:cNvSpPr>
          <p:nvPr>
            <p:ph type="sldNum" sz="quarter" idx="12"/>
          </p:nvPr>
        </p:nvSpPr>
        <p:spPr/>
        <p:txBody>
          <a:bodyPr/>
          <a:lstStyle/>
          <a:p>
            <a:fld id="{483CFA06-2800-426F-8D9C-A6DCA381DC2B}" type="slidenum">
              <a:rPr lang="en-US" smtClean="0"/>
              <a:t>4</a:t>
            </a:fld>
            <a:endParaRPr lang="en-US"/>
          </a:p>
        </p:txBody>
      </p:sp>
      <p:sp>
        <p:nvSpPr>
          <p:cNvPr id="7" name="Date Placeholder 6">
            <a:extLst>
              <a:ext uri="{FF2B5EF4-FFF2-40B4-BE49-F238E27FC236}">
                <a16:creationId xmlns:a16="http://schemas.microsoft.com/office/drawing/2014/main" id="{75CE0967-5537-4717-A86D-0AE0B222C224}"/>
              </a:ext>
            </a:extLst>
          </p:cNvPr>
          <p:cNvSpPr>
            <a:spLocks noGrp="1"/>
          </p:cNvSpPr>
          <p:nvPr>
            <p:ph type="dt" sz="half" idx="10"/>
          </p:nvPr>
        </p:nvSpPr>
        <p:spPr/>
        <p:txBody>
          <a:bodyPr/>
          <a:lstStyle/>
          <a:p>
            <a:r>
              <a:rPr lang="en-US" dirty="0"/>
              <a:t>13/12/2023</a:t>
            </a:r>
          </a:p>
        </p:txBody>
      </p:sp>
      <p:sp>
        <p:nvSpPr>
          <p:cNvPr id="11" name="Arrow: Curved Right 10">
            <a:extLst>
              <a:ext uri="{FF2B5EF4-FFF2-40B4-BE49-F238E27FC236}">
                <a16:creationId xmlns:a16="http://schemas.microsoft.com/office/drawing/2014/main" id="{F6F6502E-BB88-4F20-B0C5-0915D5E4E5A9}"/>
              </a:ext>
            </a:extLst>
          </p:cNvPr>
          <p:cNvSpPr/>
          <p:nvPr/>
        </p:nvSpPr>
        <p:spPr>
          <a:xfrm rot="16200000">
            <a:off x="6197311" y="4602388"/>
            <a:ext cx="224101" cy="2980948"/>
          </a:xfrm>
          <a:prstGeom prst="curvedRightArrow">
            <a:avLst/>
          </a:prstGeom>
          <a:solidFill>
            <a:srgbClr val="277834">
              <a:alpha val="30000"/>
            </a:srgbClr>
          </a:solidFill>
          <a:ln>
            <a:solidFill>
              <a:srgbClr val="277834">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urved Right 11">
            <a:extLst>
              <a:ext uri="{FF2B5EF4-FFF2-40B4-BE49-F238E27FC236}">
                <a16:creationId xmlns:a16="http://schemas.microsoft.com/office/drawing/2014/main" id="{FB742CB8-F07C-4A82-8F33-AD3C7EE2FF60}"/>
              </a:ext>
            </a:extLst>
          </p:cNvPr>
          <p:cNvSpPr/>
          <p:nvPr/>
        </p:nvSpPr>
        <p:spPr>
          <a:xfrm rot="16200000">
            <a:off x="7097993" y="3701706"/>
            <a:ext cx="224103" cy="4782314"/>
          </a:xfrm>
          <a:prstGeom prst="curvedRightArrow">
            <a:avLst/>
          </a:prstGeom>
          <a:solidFill>
            <a:srgbClr val="277834">
              <a:alpha val="30000"/>
            </a:srgbClr>
          </a:solidFill>
          <a:ln>
            <a:solidFill>
              <a:srgbClr val="277834">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Arrow: Curved Right 12">
            <a:extLst>
              <a:ext uri="{FF2B5EF4-FFF2-40B4-BE49-F238E27FC236}">
                <a16:creationId xmlns:a16="http://schemas.microsoft.com/office/drawing/2014/main" id="{F7E9C0A2-B5D8-45E9-A05B-2A8A98B924B9}"/>
              </a:ext>
            </a:extLst>
          </p:cNvPr>
          <p:cNvSpPr/>
          <p:nvPr/>
        </p:nvSpPr>
        <p:spPr>
          <a:xfrm rot="16200000">
            <a:off x="7758080" y="3041619"/>
            <a:ext cx="315152" cy="6193538"/>
          </a:xfrm>
          <a:prstGeom prst="curvedRightArrow">
            <a:avLst/>
          </a:prstGeom>
          <a:solidFill>
            <a:srgbClr val="277834">
              <a:alpha val="30000"/>
            </a:srgbClr>
          </a:solidFill>
          <a:ln>
            <a:solidFill>
              <a:srgbClr val="277834">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034029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11" grpId="0"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B3BBBC-45BB-2C6B-C9AA-E439F20B92E9}"/>
              </a:ext>
            </a:extLst>
          </p:cNvPr>
          <p:cNvSpPr>
            <a:spLocks noGrp="1"/>
          </p:cNvSpPr>
          <p:nvPr>
            <p:ph type="title"/>
          </p:nvPr>
        </p:nvSpPr>
        <p:spPr/>
        <p:txBody>
          <a:bodyPr/>
          <a:lstStyle/>
          <a:p>
            <a:r>
              <a:rPr lang="nl-NL" dirty="0"/>
              <a:t>Bij een topwedstrijd denk ik aan: </a:t>
            </a:r>
          </a:p>
        </p:txBody>
      </p:sp>
      <p:sp>
        <p:nvSpPr>
          <p:cNvPr id="3" name="Tijdelijke aanduiding voor inhoud 2">
            <a:extLst>
              <a:ext uri="{FF2B5EF4-FFF2-40B4-BE49-F238E27FC236}">
                <a16:creationId xmlns:a16="http://schemas.microsoft.com/office/drawing/2014/main" id="{D8E7B97E-C1E4-3041-B840-5B53B10AC14D}"/>
              </a:ext>
            </a:extLst>
          </p:cNvPr>
          <p:cNvSpPr>
            <a:spLocks noGrp="1"/>
          </p:cNvSpPr>
          <p:nvPr>
            <p:ph idx="1"/>
          </p:nvPr>
        </p:nvSpPr>
        <p:spPr/>
        <p:txBody>
          <a:bodyPr>
            <a:normAutofit fontScale="85000" lnSpcReduction="20000"/>
          </a:bodyPr>
          <a:lstStyle/>
          <a:p>
            <a:r>
              <a:rPr lang="nl-NL" b="1" dirty="0"/>
              <a:t> </a:t>
            </a:r>
            <a:r>
              <a:rPr lang="nl-NL" b="1" dirty="0">
                <a:solidFill>
                  <a:srgbClr val="0070C0"/>
                </a:solidFill>
              </a:rPr>
              <a:t>Winnen</a:t>
            </a:r>
            <a:r>
              <a:rPr lang="nl-NL" dirty="0"/>
              <a:t>, dat is waarom je aan een wedstrijd start! </a:t>
            </a:r>
          </a:p>
          <a:p>
            <a:r>
              <a:rPr lang="nl-NL" dirty="0"/>
              <a:t>Een </a:t>
            </a:r>
            <a:r>
              <a:rPr lang="nl-NL" b="1" dirty="0">
                <a:solidFill>
                  <a:srgbClr val="0070C0"/>
                </a:solidFill>
              </a:rPr>
              <a:t>scheidsrechter</a:t>
            </a:r>
            <a:r>
              <a:rPr lang="nl-NL" dirty="0"/>
              <a:t> die niet op elke, vermeende foute beslissing aangevallen wordt door iedereen! </a:t>
            </a:r>
          </a:p>
          <a:p>
            <a:r>
              <a:rPr lang="nl-NL" dirty="0"/>
              <a:t>Een </a:t>
            </a:r>
            <a:r>
              <a:rPr lang="nl-NL" b="1" dirty="0">
                <a:solidFill>
                  <a:srgbClr val="0070C0"/>
                </a:solidFill>
              </a:rPr>
              <a:t>grensrechter</a:t>
            </a:r>
            <a:r>
              <a:rPr lang="nl-NL" dirty="0"/>
              <a:t> die niet op elke, vermeende foute beslissing aangevallen wordt door iedereen! </a:t>
            </a:r>
          </a:p>
          <a:p>
            <a:r>
              <a:rPr lang="nl-NL" dirty="0"/>
              <a:t>Een </a:t>
            </a:r>
            <a:r>
              <a:rPr lang="nl-NL" b="1" dirty="0">
                <a:solidFill>
                  <a:srgbClr val="0070C0"/>
                </a:solidFill>
              </a:rPr>
              <a:t>speler</a:t>
            </a:r>
            <a:r>
              <a:rPr lang="nl-NL" dirty="0"/>
              <a:t> die aandacht besteedt aan het voetballen en respect heeft voor zijn tegenstander </a:t>
            </a:r>
          </a:p>
          <a:p>
            <a:r>
              <a:rPr lang="nl-NL" dirty="0"/>
              <a:t>Een </a:t>
            </a:r>
            <a:r>
              <a:rPr lang="nl-NL" b="1" dirty="0">
                <a:solidFill>
                  <a:srgbClr val="0070C0"/>
                </a:solidFill>
              </a:rPr>
              <a:t>trainer</a:t>
            </a:r>
            <a:r>
              <a:rPr lang="nl-NL" dirty="0"/>
              <a:t> die vooral bezig is met het verder ontwikkelen van de spelers en handelt in het belang hiervan! </a:t>
            </a:r>
          </a:p>
          <a:p>
            <a:r>
              <a:rPr lang="nl-NL" dirty="0"/>
              <a:t> </a:t>
            </a:r>
            <a:r>
              <a:rPr lang="nl-NL" b="1" dirty="0">
                <a:solidFill>
                  <a:srgbClr val="0070C0"/>
                </a:solidFill>
              </a:rPr>
              <a:t>Ouders</a:t>
            </a:r>
            <a:r>
              <a:rPr lang="nl-NL" dirty="0"/>
              <a:t> die de spelers (ook de tegenstander) positief benaderen en niet te fanatiek en voetbalinhoudelijk meeleven met de wedstrijd</a:t>
            </a:r>
          </a:p>
          <a:p>
            <a:r>
              <a:rPr lang="nl-NL" dirty="0"/>
              <a:t> </a:t>
            </a:r>
            <a:r>
              <a:rPr lang="nl-NL" b="1" dirty="0">
                <a:solidFill>
                  <a:srgbClr val="0070C0"/>
                </a:solidFill>
              </a:rPr>
              <a:t>Bestuursleden</a:t>
            </a:r>
            <a:r>
              <a:rPr lang="nl-NL" dirty="0"/>
              <a:t> en vrijwilligers die de gestelde gedragsnorm gecommuniceerd hebben en bewaken.  </a:t>
            </a:r>
          </a:p>
        </p:txBody>
      </p:sp>
      <p:sp>
        <p:nvSpPr>
          <p:cNvPr id="4" name="Tijdelijke aanduiding voor datum 3">
            <a:extLst>
              <a:ext uri="{FF2B5EF4-FFF2-40B4-BE49-F238E27FC236}">
                <a16:creationId xmlns:a16="http://schemas.microsoft.com/office/drawing/2014/main" id="{FB324115-0949-B350-547C-998137F7D565}"/>
              </a:ext>
            </a:extLst>
          </p:cNvPr>
          <p:cNvSpPr>
            <a:spLocks noGrp="1"/>
          </p:cNvSpPr>
          <p:nvPr>
            <p:ph type="dt" sz="half" idx="10"/>
          </p:nvPr>
        </p:nvSpPr>
        <p:spPr/>
        <p:txBody>
          <a:bodyPr/>
          <a:lstStyle/>
          <a:p>
            <a:r>
              <a:rPr lang="en-US" dirty="0"/>
              <a:t>13/12/2023</a:t>
            </a:r>
          </a:p>
        </p:txBody>
      </p:sp>
      <p:sp>
        <p:nvSpPr>
          <p:cNvPr id="5" name="Tijdelijke aanduiding voor voettekst 4">
            <a:extLst>
              <a:ext uri="{FF2B5EF4-FFF2-40B4-BE49-F238E27FC236}">
                <a16:creationId xmlns:a16="http://schemas.microsoft.com/office/drawing/2014/main" id="{396F8035-99AA-0EA5-3B8A-9AD41F2BA6DA}"/>
              </a:ext>
            </a:extLst>
          </p:cNvPr>
          <p:cNvSpPr>
            <a:spLocks noGrp="1"/>
          </p:cNvSpPr>
          <p:nvPr>
            <p:ph type="ftr" sz="quarter" idx="11"/>
          </p:nvPr>
        </p:nvSpPr>
        <p:spPr/>
        <p:txBody>
          <a:bodyPr/>
          <a:lstStyle/>
          <a:p>
            <a:r>
              <a:rPr lang="en-US"/>
              <a:t>Ouderavond Sportclub Susteren</a:t>
            </a:r>
          </a:p>
        </p:txBody>
      </p:sp>
      <p:sp>
        <p:nvSpPr>
          <p:cNvPr id="6" name="Tijdelijke aanduiding voor dianummer 5">
            <a:extLst>
              <a:ext uri="{FF2B5EF4-FFF2-40B4-BE49-F238E27FC236}">
                <a16:creationId xmlns:a16="http://schemas.microsoft.com/office/drawing/2014/main" id="{79E77EA9-0115-5064-CE2E-F0B3A86C00FF}"/>
              </a:ext>
            </a:extLst>
          </p:cNvPr>
          <p:cNvSpPr>
            <a:spLocks noGrp="1"/>
          </p:cNvSpPr>
          <p:nvPr>
            <p:ph type="sldNum" sz="quarter" idx="12"/>
          </p:nvPr>
        </p:nvSpPr>
        <p:spPr/>
        <p:txBody>
          <a:bodyPr/>
          <a:lstStyle/>
          <a:p>
            <a:fld id="{483CFA06-2800-426F-8D9C-A6DCA381DC2B}" type="slidenum">
              <a:rPr lang="en-US" smtClean="0"/>
              <a:t>5</a:t>
            </a:fld>
            <a:endParaRPr lang="en-US"/>
          </a:p>
        </p:txBody>
      </p:sp>
    </p:spTree>
    <p:extLst>
      <p:ext uri="{BB962C8B-B14F-4D97-AF65-F5344CB8AC3E}">
        <p14:creationId xmlns:p14="http://schemas.microsoft.com/office/powerpoint/2010/main" val="464568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ACBCC4-1F60-00DF-E13E-011DF3EBDDDE}"/>
              </a:ext>
            </a:extLst>
          </p:cNvPr>
          <p:cNvSpPr>
            <a:spLocks noGrp="1"/>
          </p:cNvSpPr>
          <p:nvPr>
            <p:ph type="title"/>
          </p:nvPr>
        </p:nvSpPr>
        <p:spPr/>
        <p:txBody>
          <a:bodyPr/>
          <a:lstStyle/>
          <a:p>
            <a:r>
              <a:rPr lang="nl-NL" dirty="0"/>
              <a:t>Wekelijkse groepsapp bij coördinatoren</a:t>
            </a:r>
          </a:p>
        </p:txBody>
      </p:sp>
      <p:sp>
        <p:nvSpPr>
          <p:cNvPr id="3" name="Tijdelijke aanduiding voor inhoud 2">
            <a:extLst>
              <a:ext uri="{FF2B5EF4-FFF2-40B4-BE49-F238E27FC236}">
                <a16:creationId xmlns:a16="http://schemas.microsoft.com/office/drawing/2014/main" id="{9CE7A537-00F8-A70B-9E48-EADBBDCFB904}"/>
              </a:ext>
            </a:extLst>
          </p:cNvPr>
          <p:cNvSpPr>
            <a:spLocks noGrp="1"/>
          </p:cNvSpPr>
          <p:nvPr>
            <p:ph idx="1"/>
          </p:nvPr>
        </p:nvSpPr>
        <p:spPr>
          <a:xfrm>
            <a:off x="923924" y="1343024"/>
            <a:ext cx="11039476" cy="5210175"/>
          </a:xfrm>
        </p:spPr>
        <p:txBody>
          <a:bodyPr>
            <a:normAutofit fontScale="77500" lnSpcReduction="20000"/>
          </a:bodyPr>
          <a:lstStyle/>
          <a:p>
            <a:r>
              <a:rPr lang="nl-NL" dirty="0"/>
              <a:t>Maandag</a:t>
            </a:r>
          </a:p>
          <a:p>
            <a:pPr lvl="1"/>
            <a:r>
              <a:rPr lang="nl-NL" dirty="0">
                <a:solidFill>
                  <a:srgbClr val="277834"/>
                </a:solidFill>
              </a:rPr>
              <a:t>Graag met </a:t>
            </a:r>
            <a:r>
              <a:rPr lang="nl-NL" b="1" dirty="0">
                <a:solidFill>
                  <a:srgbClr val="0070C0"/>
                </a:solidFill>
              </a:rPr>
              <a:t>spelers</a:t>
            </a:r>
            <a:r>
              <a:rPr lang="nl-NL" dirty="0">
                <a:solidFill>
                  <a:srgbClr val="277834"/>
                </a:solidFill>
              </a:rPr>
              <a:t> in overleg na het </a:t>
            </a:r>
            <a:r>
              <a:rPr lang="nl-NL" b="1" dirty="0">
                <a:solidFill>
                  <a:srgbClr val="0070C0"/>
                </a:solidFill>
              </a:rPr>
              <a:t>misdragen</a:t>
            </a:r>
            <a:r>
              <a:rPr lang="nl-NL" dirty="0">
                <a:solidFill>
                  <a:srgbClr val="277834"/>
                </a:solidFill>
              </a:rPr>
              <a:t> op zaterdag</a:t>
            </a:r>
          </a:p>
          <a:p>
            <a:r>
              <a:rPr lang="nl-NL" dirty="0"/>
              <a:t>Dinsdag</a:t>
            </a:r>
          </a:p>
          <a:p>
            <a:pPr lvl="1"/>
            <a:r>
              <a:rPr lang="nl-NL" dirty="0">
                <a:solidFill>
                  <a:srgbClr val="277834"/>
                </a:solidFill>
              </a:rPr>
              <a:t> </a:t>
            </a:r>
            <a:r>
              <a:rPr lang="nl-NL" b="1" dirty="0">
                <a:solidFill>
                  <a:srgbClr val="0070C0"/>
                </a:solidFill>
              </a:rPr>
              <a:t>Trainer</a:t>
            </a:r>
            <a:r>
              <a:rPr lang="nl-NL" dirty="0">
                <a:solidFill>
                  <a:srgbClr val="277834"/>
                </a:solidFill>
              </a:rPr>
              <a:t>: We hebben te weinig </a:t>
            </a:r>
            <a:r>
              <a:rPr lang="nl-NL" b="1" dirty="0">
                <a:solidFill>
                  <a:srgbClr val="0070C0"/>
                </a:solidFill>
              </a:rPr>
              <a:t>spelers</a:t>
            </a:r>
            <a:r>
              <a:rPr lang="nl-NL" dirty="0">
                <a:solidFill>
                  <a:srgbClr val="277834"/>
                </a:solidFill>
              </a:rPr>
              <a:t>, wat moeten we doen met de training?</a:t>
            </a:r>
          </a:p>
          <a:p>
            <a:pPr lvl="1"/>
            <a:r>
              <a:rPr lang="nl-NL" dirty="0">
                <a:solidFill>
                  <a:srgbClr val="277834"/>
                </a:solidFill>
              </a:rPr>
              <a:t>Einde van de training, andere </a:t>
            </a:r>
            <a:r>
              <a:rPr lang="nl-NL" b="1" dirty="0">
                <a:solidFill>
                  <a:srgbClr val="0070C0"/>
                </a:solidFill>
              </a:rPr>
              <a:t>trainer</a:t>
            </a:r>
            <a:r>
              <a:rPr lang="nl-NL" dirty="0">
                <a:solidFill>
                  <a:srgbClr val="277834"/>
                </a:solidFill>
              </a:rPr>
              <a:t>: Helaas weer </a:t>
            </a:r>
            <a:r>
              <a:rPr lang="nl-NL" b="1" dirty="0">
                <a:solidFill>
                  <a:srgbClr val="0070C0"/>
                </a:solidFill>
              </a:rPr>
              <a:t>ruzie</a:t>
            </a:r>
            <a:r>
              <a:rPr lang="nl-NL" dirty="0">
                <a:solidFill>
                  <a:srgbClr val="277834"/>
                </a:solidFill>
              </a:rPr>
              <a:t> onderling, kunnen we een gesprek met de </a:t>
            </a:r>
            <a:r>
              <a:rPr lang="nl-NL" b="1" dirty="0">
                <a:solidFill>
                  <a:srgbClr val="0070C0"/>
                </a:solidFill>
              </a:rPr>
              <a:t>ouders</a:t>
            </a:r>
            <a:r>
              <a:rPr lang="nl-NL" dirty="0">
                <a:solidFill>
                  <a:srgbClr val="277834"/>
                </a:solidFill>
              </a:rPr>
              <a:t> inplannen?  </a:t>
            </a:r>
            <a:endParaRPr lang="nl-NL" dirty="0"/>
          </a:p>
          <a:p>
            <a:r>
              <a:rPr lang="nl-NL" dirty="0"/>
              <a:t>Woensdag</a:t>
            </a:r>
          </a:p>
          <a:p>
            <a:pPr lvl="1"/>
            <a:r>
              <a:rPr lang="nl-NL" dirty="0">
                <a:solidFill>
                  <a:srgbClr val="277834"/>
                </a:solidFill>
              </a:rPr>
              <a:t>Zaterdag moeten we thuis, maar we hebben nog geen </a:t>
            </a:r>
            <a:r>
              <a:rPr lang="nl-NL" b="1" dirty="0">
                <a:solidFill>
                  <a:srgbClr val="0070C0"/>
                </a:solidFill>
              </a:rPr>
              <a:t>grensrechter</a:t>
            </a:r>
            <a:r>
              <a:rPr lang="nl-NL" dirty="0">
                <a:solidFill>
                  <a:srgbClr val="277834"/>
                </a:solidFill>
              </a:rPr>
              <a:t>, heb je tijd? </a:t>
            </a:r>
          </a:p>
          <a:p>
            <a:r>
              <a:rPr lang="nl-NL" dirty="0"/>
              <a:t>Donderdag</a:t>
            </a:r>
          </a:p>
          <a:p>
            <a:pPr lvl="1"/>
            <a:r>
              <a:rPr lang="nl-NL" dirty="0">
                <a:solidFill>
                  <a:srgbClr val="277834"/>
                </a:solidFill>
              </a:rPr>
              <a:t>Hey Coördinator, krijg voor zaterdag de auto’s niet bij elkaar…. </a:t>
            </a:r>
            <a:r>
              <a:rPr lang="nl-NL" b="1" dirty="0">
                <a:solidFill>
                  <a:srgbClr val="0070C0"/>
                </a:solidFill>
              </a:rPr>
              <a:t>Ouders</a:t>
            </a:r>
            <a:r>
              <a:rPr lang="nl-NL" dirty="0">
                <a:solidFill>
                  <a:srgbClr val="277834"/>
                </a:solidFill>
              </a:rPr>
              <a:t> reageren niet, wat moet ik doen? </a:t>
            </a:r>
          </a:p>
          <a:p>
            <a:r>
              <a:rPr lang="nl-NL" dirty="0"/>
              <a:t>Vrijdag</a:t>
            </a:r>
          </a:p>
          <a:p>
            <a:pPr lvl="1"/>
            <a:r>
              <a:rPr lang="nl-NL" dirty="0">
                <a:solidFill>
                  <a:srgbClr val="277834"/>
                </a:solidFill>
              </a:rPr>
              <a:t>Alweer 4 afmeldingen, kun je kijken of we </a:t>
            </a:r>
            <a:r>
              <a:rPr lang="nl-NL" b="1" dirty="0">
                <a:solidFill>
                  <a:srgbClr val="0070C0"/>
                </a:solidFill>
              </a:rPr>
              <a:t>spelers</a:t>
            </a:r>
            <a:r>
              <a:rPr lang="nl-NL" dirty="0">
                <a:solidFill>
                  <a:srgbClr val="277834"/>
                </a:solidFill>
              </a:rPr>
              <a:t> kunnen lenen van een ander team? </a:t>
            </a:r>
          </a:p>
          <a:p>
            <a:r>
              <a:rPr lang="nl-NL" dirty="0"/>
              <a:t>Zaterdag</a:t>
            </a:r>
          </a:p>
          <a:p>
            <a:pPr lvl="1"/>
            <a:r>
              <a:rPr lang="nl-NL" dirty="0">
                <a:solidFill>
                  <a:srgbClr val="277834"/>
                </a:solidFill>
              </a:rPr>
              <a:t>Ouder in de groepsapp: 3-0 gewonnen, klasse wedstrijd! Helaas </a:t>
            </a:r>
            <a:r>
              <a:rPr lang="nl-NL" b="1" dirty="0">
                <a:solidFill>
                  <a:srgbClr val="0070C0"/>
                </a:solidFill>
              </a:rPr>
              <a:t>rood</a:t>
            </a:r>
            <a:r>
              <a:rPr lang="nl-NL" dirty="0">
                <a:solidFill>
                  <a:srgbClr val="277834"/>
                </a:solidFill>
              </a:rPr>
              <a:t>, maar de </a:t>
            </a:r>
            <a:r>
              <a:rPr lang="nl-NL" b="1" dirty="0">
                <a:solidFill>
                  <a:srgbClr val="0070C0"/>
                </a:solidFill>
              </a:rPr>
              <a:t>tegenstander</a:t>
            </a:r>
            <a:r>
              <a:rPr lang="nl-NL" dirty="0">
                <a:solidFill>
                  <a:srgbClr val="277834"/>
                </a:solidFill>
              </a:rPr>
              <a:t> was ook wel erg vervelend. </a:t>
            </a:r>
            <a:r>
              <a:rPr lang="nl-NL" b="1" dirty="0">
                <a:solidFill>
                  <a:srgbClr val="0070C0"/>
                </a:solidFill>
              </a:rPr>
              <a:t>Scheids</a:t>
            </a:r>
            <a:r>
              <a:rPr lang="nl-NL" dirty="0">
                <a:solidFill>
                  <a:srgbClr val="277834"/>
                </a:solidFill>
              </a:rPr>
              <a:t> was echt een thuisfluiter!!</a:t>
            </a:r>
          </a:p>
          <a:p>
            <a:r>
              <a:rPr lang="nl-NL" dirty="0"/>
              <a:t>Zondag</a:t>
            </a:r>
          </a:p>
          <a:p>
            <a:pPr lvl="1"/>
            <a:r>
              <a:rPr lang="nl-NL" dirty="0">
                <a:solidFill>
                  <a:srgbClr val="277834"/>
                </a:solidFill>
              </a:rPr>
              <a:t> </a:t>
            </a:r>
            <a:r>
              <a:rPr lang="nl-NL" b="1" dirty="0">
                <a:solidFill>
                  <a:srgbClr val="0070C0"/>
                </a:solidFill>
              </a:rPr>
              <a:t>Bestuurslid</a:t>
            </a:r>
            <a:r>
              <a:rPr lang="nl-NL" dirty="0">
                <a:solidFill>
                  <a:srgbClr val="277834"/>
                </a:solidFill>
              </a:rPr>
              <a:t> bij coördinator: Ik zie dat er een rode kaart is geweest, weet jij wat er gebeurd is? </a:t>
            </a:r>
          </a:p>
        </p:txBody>
      </p:sp>
      <p:sp>
        <p:nvSpPr>
          <p:cNvPr id="4" name="Tijdelijke aanduiding voor datum 3">
            <a:extLst>
              <a:ext uri="{FF2B5EF4-FFF2-40B4-BE49-F238E27FC236}">
                <a16:creationId xmlns:a16="http://schemas.microsoft.com/office/drawing/2014/main" id="{3A7A3327-88AB-CB01-1F47-9FAF3FF3F59F}"/>
              </a:ext>
            </a:extLst>
          </p:cNvPr>
          <p:cNvSpPr>
            <a:spLocks noGrp="1"/>
          </p:cNvSpPr>
          <p:nvPr>
            <p:ph type="dt" sz="half" idx="10"/>
          </p:nvPr>
        </p:nvSpPr>
        <p:spPr/>
        <p:txBody>
          <a:bodyPr/>
          <a:lstStyle/>
          <a:p>
            <a:r>
              <a:rPr lang="en-US" dirty="0"/>
              <a:t>13/12/2023</a:t>
            </a:r>
          </a:p>
        </p:txBody>
      </p:sp>
      <p:sp>
        <p:nvSpPr>
          <p:cNvPr id="5" name="Tijdelijke aanduiding voor voettekst 4">
            <a:extLst>
              <a:ext uri="{FF2B5EF4-FFF2-40B4-BE49-F238E27FC236}">
                <a16:creationId xmlns:a16="http://schemas.microsoft.com/office/drawing/2014/main" id="{0B08031C-1873-83D7-E6F1-A3BE9FE8D558}"/>
              </a:ext>
            </a:extLst>
          </p:cNvPr>
          <p:cNvSpPr>
            <a:spLocks noGrp="1"/>
          </p:cNvSpPr>
          <p:nvPr>
            <p:ph type="ftr" sz="quarter" idx="11"/>
          </p:nvPr>
        </p:nvSpPr>
        <p:spPr/>
        <p:txBody>
          <a:bodyPr/>
          <a:lstStyle/>
          <a:p>
            <a:r>
              <a:rPr lang="en-US"/>
              <a:t>Ouderavond Sportclub Susteren</a:t>
            </a:r>
          </a:p>
        </p:txBody>
      </p:sp>
      <p:sp>
        <p:nvSpPr>
          <p:cNvPr id="6" name="Tijdelijke aanduiding voor dianummer 5">
            <a:extLst>
              <a:ext uri="{FF2B5EF4-FFF2-40B4-BE49-F238E27FC236}">
                <a16:creationId xmlns:a16="http://schemas.microsoft.com/office/drawing/2014/main" id="{FDF7E3D5-CDAF-3095-6468-4974E5039ECA}"/>
              </a:ext>
            </a:extLst>
          </p:cNvPr>
          <p:cNvSpPr>
            <a:spLocks noGrp="1"/>
          </p:cNvSpPr>
          <p:nvPr>
            <p:ph type="sldNum" sz="quarter" idx="12"/>
          </p:nvPr>
        </p:nvSpPr>
        <p:spPr/>
        <p:txBody>
          <a:bodyPr/>
          <a:lstStyle/>
          <a:p>
            <a:fld id="{483CFA06-2800-426F-8D9C-A6DCA381DC2B}" type="slidenum">
              <a:rPr lang="en-US" smtClean="0"/>
              <a:t>6</a:t>
            </a:fld>
            <a:endParaRPr lang="en-US"/>
          </a:p>
        </p:txBody>
      </p:sp>
    </p:spTree>
    <p:extLst>
      <p:ext uri="{BB962C8B-B14F-4D97-AF65-F5344CB8AC3E}">
        <p14:creationId xmlns:p14="http://schemas.microsoft.com/office/powerpoint/2010/main" val="25041550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BEB2F6-61B1-4604-4146-EF3F458C168C}"/>
              </a:ext>
            </a:extLst>
          </p:cNvPr>
          <p:cNvSpPr>
            <a:spLocks noGrp="1"/>
          </p:cNvSpPr>
          <p:nvPr>
            <p:ph type="title"/>
          </p:nvPr>
        </p:nvSpPr>
        <p:spPr/>
        <p:txBody>
          <a:bodyPr/>
          <a:lstStyle/>
          <a:p>
            <a:r>
              <a:rPr lang="nl-NL" dirty="0"/>
              <a:t>4 belangrijke punten</a:t>
            </a:r>
          </a:p>
        </p:txBody>
      </p:sp>
      <p:sp>
        <p:nvSpPr>
          <p:cNvPr id="3" name="Tijdelijke aanduiding voor inhoud 2">
            <a:extLst>
              <a:ext uri="{FF2B5EF4-FFF2-40B4-BE49-F238E27FC236}">
                <a16:creationId xmlns:a16="http://schemas.microsoft.com/office/drawing/2014/main" id="{EC037A6E-5B5D-65A1-3E26-4DD15DA976D2}"/>
              </a:ext>
            </a:extLst>
          </p:cNvPr>
          <p:cNvSpPr>
            <a:spLocks noGrp="1"/>
          </p:cNvSpPr>
          <p:nvPr>
            <p:ph idx="1"/>
          </p:nvPr>
        </p:nvSpPr>
        <p:spPr>
          <a:xfrm>
            <a:off x="838200" y="1816998"/>
            <a:ext cx="8096250" cy="4351338"/>
          </a:xfrm>
        </p:spPr>
        <p:txBody>
          <a:bodyPr>
            <a:normAutofit fontScale="85000" lnSpcReduction="10000"/>
          </a:bodyPr>
          <a:lstStyle/>
          <a:p>
            <a:pPr marL="0" indent="0" algn="ctr">
              <a:buNone/>
            </a:pPr>
            <a:r>
              <a:rPr lang="nl-NL" dirty="0"/>
              <a:t>Graag willen wij alle vrijdagavonden, zaterdagen en zondagen </a:t>
            </a:r>
            <a:br>
              <a:rPr lang="nl-NL" dirty="0"/>
            </a:br>
            <a:r>
              <a:rPr lang="nl-NL" dirty="0"/>
              <a:t>nog leuker voor iedereen maken </a:t>
            </a:r>
          </a:p>
          <a:p>
            <a:pPr algn="ctr"/>
            <a:endParaRPr lang="nl-NL" dirty="0"/>
          </a:p>
          <a:p>
            <a:pPr marL="0" indent="0" algn="ctr">
              <a:buNone/>
            </a:pPr>
            <a:r>
              <a:rPr lang="nl-NL" dirty="0"/>
              <a:t>Hoe kunnen we elke wedstrijd nog waardevoller maken voor alle betrokkenen van nu en ook voor iedereen die in de toekomst wil gaan/gaat voetballen?! </a:t>
            </a:r>
          </a:p>
          <a:p>
            <a:pPr algn="ctr"/>
            <a:endParaRPr lang="nl-NL" dirty="0"/>
          </a:p>
          <a:p>
            <a:pPr marL="0" indent="0" algn="ctr">
              <a:buNone/>
            </a:pPr>
            <a:r>
              <a:rPr lang="nl-NL" dirty="0"/>
              <a:t>Komen tot een definitie van een topwedstrijd per doelgroep</a:t>
            </a:r>
          </a:p>
          <a:p>
            <a:pPr algn="ctr"/>
            <a:endParaRPr lang="nl-NL" dirty="0"/>
          </a:p>
          <a:p>
            <a:pPr marL="0" indent="0" algn="ctr">
              <a:buNone/>
            </a:pPr>
            <a:r>
              <a:rPr lang="nl-NL" dirty="0"/>
              <a:t>Bepalen wat dat voor het handelen van alle betrokkenen betekent en wie daarin welke rol moet vervullen</a:t>
            </a:r>
          </a:p>
        </p:txBody>
      </p:sp>
      <p:sp>
        <p:nvSpPr>
          <p:cNvPr id="4" name="Tijdelijke aanduiding voor datum 3">
            <a:extLst>
              <a:ext uri="{FF2B5EF4-FFF2-40B4-BE49-F238E27FC236}">
                <a16:creationId xmlns:a16="http://schemas.microsoft.com/office/drawing/2014/main" id="{246F1587-FAC8-EE3D-90B5-1B025E010D0F}"/>
              </a:ext>
            </a:extLst>
          </p:cNvPr>
          <p:cNvSpPr>
            <a:spLocks noGrp="1"/>
          </p:cNvSpPr>
          <p:nvPr>
            <p:ph type="dt" sz="half" idx="10"/>
          </p:nvPr>
        </p:nvSpPr>
        <p:spPr/>
        <p:txBody>
          <a:bodyPr/>
          <a:lstStyle/>
          <a:p>
            <a:r>
              <a:rPr lang="en-US" dirty="0"/>
              <a:t>13/12/2023</a:t>
            </a:r>
          </a:p>
        </p:txBody>
      </p:sp>
      <p:sp>
        <p:nvSpPr>
          <p:cNvPr id="5" name="Tijdelijke aanduiding voor voettekst 4">
            <a:extLst>
              <a:ext uri="{FF2B5EF4-FFF2-40B4-BE49-F238E27FC236}">
                <a16:creationId xmlns:a16="http://schemas.microsoft.com/office/drawing/2014/main" id="{225CC638-AEDE-C2ED-0215-CBD2991AC460}"/>
              </a:ext>
            </a:extLst>
          </p:cNvPr>
          <p:cNvSpPr>
            <a:spLocks noGrp="1"/>
          </p:cNvSpPr>
          <p:nvPr>
            <p:ph type="ftr" sz="quarter" idx="11"/>
          </p:nvPr>
        </p:nvSpPr>
        <p:spPr/>
        <p:txBody>
          <a:bodyPr/>
          <a:lstStyle/>
          <a:p>
            <a:r>
              <a:rPr lang="en-US"/>
              <a:t>Ouderavond Sportclub Susteren</a:t>
            </a:r>
          </a:p>
        </p:txBody>
      </p:sp>
      <p:sp>
        <p:nvSpPr>
          <p:cNvPr id="6" name="Tijdelijke aanduiding voor dianummer 5">
            <a:extLst>
              <a:ext uri="{FF2B5EF4-FFF2-40B4-BE49-F238E27FC236}">
                <a16:creationId xmlns:a16="http://schemas.microsoft.com/office/drawing/2014/main" id="{82BC2413-E158-A104-CA22-EFA7B86ED506}"/>
              </a:ext>
            </a:extLst>
          </p:cNvPr>
          <p:cNvSpPr>
            <a:spLocks noGrp="1"/>
          </p:cNvSpPr>
          <p:nvPr>
            <p:ph type="sldNum" sz="quarter" idx="12"/>
          </p:nvPr>
        </p:nvSpPr>
        <p:spPr/>
        <p:txBody>
          <a:bodyPr/>
          <a:lstStyle/>
          <a:p>
            <a:fld id="{483CFA06-2800-426F-8D9C-A6DCA381DC2B}" type="slidenum">
              <a:rPr lang="en-US" smtClean="0"/>
              <a:t>7</a:t>
            </a:fld>
            <a:endParaRPr lang="en-US"/>
          </a:p>
        </p:txBody>
      </p:sp>
      <p:sp>
        <p:nvSpPr>
          <p:cNvPr id="7" name="Stroomdiagram: Alternatief proces 6">
            <a:extLst>
              <a:ext uri="{FF2B5EF4-FFF2-40B4-BE49-F238E27FC236}">
                <a16:creationId xmlns:a16="http://schemas.microsoft.com/office/drawing/2014/main" id="{6AF202E6-E685-9127-5B82-6E577CC6F54E}"/>
              </a:ext>
            </a:extLst>
          </p:cNvPr>
          <p:cNvSpPr/>
          <p:nvPr/>
        </p:nvSpPr>
        <p:spPr>
          <a:xfrm>
            <a:off x="8934450" y="2343150"/>
            <a:ext cx="3086099" cy="3743326"/>
          </a:xfrm>
          <a:prstGeom prst="flowChartAlternateProcess">
            <a:avLst/>
          </a:prstGeom>
          <a:solidFill>
            <a:srgbClr val="277834">
              <a:alpha val="80000"/>
            </a:srgbClr>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nl-NL" dirty="0"/>
              <a:t>Bij Sc Susteren willen we graag dat iedereen zichzelf op een veilige en positieve manier kan ontwikkelen en plezier kan beleven in het voetbal. Of je nou speler, coach, ouder, toeschouwer, scheidsrechter, bestuurslid of liefhebber bent, iedereen draagt hieraan bij!</a:t>
            </a:r>
          </a:p>
        </p:txBody>
      </p:sp>
    </p:spTree>
    <p:extLst>
      <p:ext uri="{BB962C8B-B14F-4D97-AF65-F5344CB8AC3E}">
        <p14:creationId xmlns:p14="http://schemas.microsoft.com/office/powerpoint/2010/main" val="4182119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0695B0-194F-C07B-EA31-5A112C9DC3A9}"/>
              </a:ext>
            </a:extLst>
          </p:cNvPr>
          <p:cNvSpPr>
            <a:spLocks noGrp="1"/>
          </p:cNvSpPr>
          <p:nvPr>
            <p:ph type="title"/>
          </p:nvPr>
        </p:nvSpPr>
        <p:spPr/>
        <p:txBody>
          <a:bodyPr/>
          <a:lstStyle/>
          <a:p>
            <a:r>
              <a:rPr lang="nl-NL" dirty="0"/>
              <a:t>Wat mogen we verwachten bij een topwedstrijd? </a:t>
            </a:r>
          </a:p>
        </p:txBody>
      </p:sp>
      <p:sp>
        <p:nvSpPr>
          <p:cNvPr id="3" name="Tijdelijke aanduiding voor inhoud 2">
            <a:extLst>
              <a:ext uri="{FF2B5EF4-FFF2-40B4-BE49-F238E27FC236}">
                <a16:creationId xmlns:a16="http://schemas.microsoft.com/office/drawing/2014/main" id="{273B0935-E7CF-12C1-2E1C-54830705D0BF}"/>
              </a:ext>
            </a:extLst>
          </p:cNvPr>
          <p:cNvSpPr>
            <a:spLocks noGrp="1"/>
          </p:cNvSpPr>
          <p:nvPr>
            <p:ph idx="1"/>
          </p:nvPr>
        </p:nvSpPr>
        <p:spPr>
          <a:xfrm>
            <a:off x="838199" y="1952625"/>
            <a:ext cx="10515600" cy="4351338"/>
          </a:xfrm>
        </p:spPr>
        <p:txBody>
          <a:bodyPr/>
          <a:lstStyle/>
          <a:p>
            <a:pPr marL="0" indent="0">
              <a:buNone/>
            </a:pPr>
            <a:r>
              <a:rPr lang="nl-NL" dirty="0"/>
              <a:t>1. Wat mogen we verwachten van de 6 groepen? </a:t>
            </a:r>
            <a:br>
              <a:rPr lang="nl-NL" dirty="0"/>
            </a:br>
            <a:r>
              <a:rPr lang="nl-NL" dirty="0"/>
              <a:t>2. Wat is momenteel de realiteit? </a:t>
            </a:r>
            <a:br>
              <a:rPr lang="nl-NL" dirty="0"/>
            </a:br>
            <a:r>
              <a:rPr lang="nl-NL" dirty="0"/>
              <a:t>3. Hoe gaan we werken aan de toekomst?</a:t>
            </a:r>
          </a:p>
          <a:p>
            <a:pPr marL="0" indent="0">
              <a:buNone/>
            </a:pPr>
            <a:endParaRPr lang="nl-NL" dirty="0"/>
          </a:p>
        </p:txBody>
      </p:sp>
      <p:sp>
        <p:nvSpPr>
          <p:cNvPr id="4" name="Tijdelijke aanduiding voor datum 3">
            <a:extLst>
              <a:ext uri="{FF2B5EF4-FFF2-40B4-BE49-F238E27FC236}">
                <a16:creationId xmlns:a16="http://schemas.microsoft.com/office/drawing/2014/main" id="{86FD9BD5-0227-CE14-7F43-74A4EE8C051C}"/>
              </a:ext>
            </a:extLst>
          </p:cNvPr>
          <p:cNvSpPr>
            <a:spLocks noGrp="1"/>
          </p:cNvSpPr>
          <p:nvPr>
            <p:ph type="dt" sz="half" idx="10"/>
          </p:nvPr>
        </p:nvSpPr>
        <p:spPr/>
        <p:txBody>
          <a:bodyPr/>
          <a:lstStyle/>
          <a:p>
            <a:r>
              <a:rPr lang="en-US" dirty="0"/>
              <a:t>13/12/2023</a:t>
            </a:r>
          </a:p>
        </p:txBody>
      </p:sp>
      <p:sp>
        <p:nvSpPr>
          <p:cNvPr id="5" name="Tijdelijke aanduiding voor voettekst 4">
            <a:extLst>
              <a:ext uri="{FF2B5EF4-FFF2-40B4-BE49-F238E27FC236}">
                <a16:creationId xmlns:a16="http://schemas.microsoft.com/office/drawing/2014/main" id="{ABCC21E2-1C84-E6F2-9381-B81CBA2F3202}"/>
              </a:ext>
            </a:extLst>
          </p:cNvPr>
          <p:cNvSpPr>
            <a:spLocks noGrp="1"/>
          </p:cNvSpPr>
          <p:nvPr>
            <p:ph type="ftr" sz="quarter" idx="11"/>
          </p:nvPr>
        </p:nvSpPr>
        <p:spPr/>
        <p:txBody>
          <a:bodyPr/>
          <a:lstStyle/>
          <a:p>
            <a:r>
              <a:rPr lang="en-US"/>
              <a:t>Ouderavond Sportclub Susteren</a:t>
            </a:r>
          </a:p>
        </p:txBody>
      </p:sp>
      <p:sp>
        <p:nvSpPr>
          <p:cNvPr id="6" name="Tijdelijke aanduiding voor dianummer 5">
            <a:extLst>
              <a:ext uri="{FF2B5EF4-FFF2-40B4-BE49-F238E27FC236}">
                <a16:creationId xmlns:a16="http://schemas.microsoft.com/office/drawing/2014/main" id="{41DEED4E-F680-B41B-B12E-B4388DF5D12A}"/>
              </a:ext>
            </a:extLst>
          </p:cNvPr>
          <p:cNvSpPr>
            <a:spLocks noGrp="1"/>
          </p:cNvSpPr>
          <p:nvPr>
            <p:ph type="sldNum" sz="quarter" idx="12"/>
          </p:nvPr>
        </p:nvSpPr>
        <p:spPr/>
        <p:txBody>
          <a:bodyPr/>
          <a:lstStyle/>
          <a:p>
            <a:fld id="{483CFA06-2800-426F-8D9C-A6DCA381DC2B}" type="slidenum">
              <a:rPr lang="en-US" smtClean="0"/>
              <a:t>8</a:t>
            </a:fld>
            <a:endParaRPr lang="en-US"/>
          </a:p>
        </p:txBody>
      </p:sp>
      <p:pic>
        <p:nvPicPr>
          <p:cNvPr id="10" name="Afbeelding 9">
            <a:extLst>
              <a:ext uri="{FF2B5EF4-FFF2-40B4-BE49-F238E27FC236}">
                <a16:creationId xmlns:a16="http://schemas.microsoft.com/office/drawing/2014/main" id="{E218053B-2556-1981-056C-EEB101FB9ED4}"/>
              </a:ext>
            </a:extLst>
          </p:cNvPr>
          <p:cNvPicPr>
            <a:picLocks noChangeAspect="1"/>
          </p:cNvPicPr>
          <p:nvPr/>
        </p:nvPicPr>
        <p:blipFill>
          <a:blip r:embed="rId2"/>
          <a:stretch>
            <a:fillRect/>
          </a:stretch>
        </p:blipFill>
        <p:spPr>
          <a:xfrm>
            <a:off x="622441" y="4195134"/>
            <a:ext cx="6909757" cy="1909114"/>
          </a:xfrm>
          <a:prstGeom prst="rect">
            <a:avLst/>
          </a:prstGeom>
        </p:spPr>
      </p:pic>
      <p:sp>
        <p:nvSpPr>
          <p:cNvPr id="11" name="Ovaal 10">
            <a:extLst>
              <a:ext uri="{FF2B5EF4-FFF2-40B4-BE49-F238E27FC236}">
                <a16:creationId xmlns:a16="http://schemas.microsoft.com/office/drawing/2014/main" id="{84A15B16-6761-5FBF-424C-F336B0927592}"/>
              </a:ext>
            </a:extLst>
          </p:cNvPr>
          <p:cNvSpPr/>
          <p:nvPr/>
        </p:nvSpPr>
        <p:spPr>
          <a:xfrm>
            <a:off x="7924800" y="2514600"/>
            <a:ext cx="4229100" cy="3978275"/>
          </a:xfrm>
          <a:prstGeom prst="ellipse">
            <a:avLst/>
          </a:prstGeom>
          <a:solidFill>
            <a:srgbClr val="277834">
              <a:alpha val="8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3" name="Rechte verbindingslijn 12">
            <a:extLst>
              <a:ext uri="{FF2B5EF4-FFF2-40B4-BE49-F238E27FC236}">
                <a16:creationId xmlns:a16="http://schemas.microsoft.com/office/drawing/2014/main" id="{67C4694C-0DD9-495E-794C-8A20ADBCC9DD}"/>
              </a:ext>
            </a:extLst>
          </p:cNvPr>
          <p:cNvCxnSpPr>
            <a:stCxn id="11" idx="0"/>
            <a:endCxn id="11" idx="4"/>
          </p:cNvCxnSpPr>
          <p:nvPr/>
        </p:nvCxnSpPr>
        <p:spPr>
          <a:xfrm>
            <a:off x="10039350" y="2514600"/>
            <a:ext cx="0" cy="3978275"/>
          </a:xfrm>
          <a:prstGeom prst="line">
            <a:avLst/>
          </a:prstGeom>
          <a:ln w="28575"/>
        </p:spPr>
        <p:style>
          <a:lnRef idx="1">
            <a:schemeClr val="dk1"/>
          </a:lnRef>
          <a:fillRef idx="0">
            <a:schemeClr val="dk1"/>
          </a:fillRef>
          <a:effectRef idx="0">
            <a:schemeClr val="dk1"/>
          </a:effectRef>
          <a:fontRef idx="minor">
            <a:schemeClr val="tx1"/>
          </a:fontRef>
        </p:style>
      </p:cxnSp>
      <p:cxnSp>
        <p:nvCxnSpPr>
          <p:cNvPr id="14" name="Rechte verbindingslijn 13">
            <a:extLst>
              <a:ext uri="{FF2B5EF4-FFF2-40B4-BE49-F238E27FC236}">
                <a16:creationId xmlns:a16="http://schemas.microsoft.com/office/drawing/2014/main" id="{9FB35B94-B03F-983A-1494-ABAED87FEFB4}"/>
              </a:ext>
            </a:extLst>
          </p:cNvPr>
          <p:cNvCxnSpPr>
            <a:cxnSpLocks/>
          </p:cNvCxnSpPr>
          <p:nvPr/>
        </p:nvCxnSpPr>
        <p:spPr>
          <a:xfrm flipH="1">
            <a:off x="8277225" y="3429000"/>
            <a:ext cx="3505200" cy="2152650"/>
          </a:xfrm>
          <a:prstGeom prst="line">
            <a:avLst/>
          </a:prstGeom>
          <a:ln w="28575"/>
        </p:spPr>
        <p:style>
          <a:lnRef idx="1">
            <a:schemeClr val="dk1"/>
          </a:lnRef>
          <a:fillRef idx="0">
            <a:schemeClr val="dk1"/>
          </a:fillRef>
          <a:effectRef idx="0">
            <a:schemeClr val="dk1"/>
          </a:effectRef>
          <a:fontRef idx="minor">
            <a:schemeClr val="tx1"/>
          </a:fontRef>
        </p:style>
      </p:cxnSp>
      <p:cxnSp>
        <p:nvCxnSpPr>
          <p:cNvPr id="17" name="Rechte verbindingslijn 16">
            <a:extLst>
              <a:ext uri="{FF2B5EF4-FFF2-40B4-BE49-F238E27FC236}">
                <a16:creationId xmlns:a16="http://schemas.microsoft.com/office/drawing/2014/main" id="{19283F93-EBD2-D311-EB5D-A36145C056F6}"/>
              </a:ext>
            </a:extLst>
          </p:cNvPr>
          <p:cNvCxnSpPr>
            <a:cxnSpLocks/>
          </p:cNvCxnSpPr>
          <p:nvPr/>
        </p:nvCxnSpPr>
        <p:spPr>
          <a:xfrm>
            <a:off x="8296275" y="3405844"/>
            <a:ext cx="3505200" cy="2175806"/>
          </a:xfrm>
          <a:prstGeom prst="line">
            <a:avLst/>
          </a:prstGeom>
          <a:ln w="28575"/>
        </p:spPr>
        <p:style>
          <a:lnRef idx="1">
            <a:schemeClr val="dk1"/>
          </a:lnRef>
          <a:fillRef idx="0">
            <a:schemeClr val="dk1"/>
          </a:fillRef>
          <a:effectRef idx="0">
            <a:schemeClr val="dk1"/>
          </a:effectRef>
          <a:fontRef idx="minor">
            <a:schemeClr val="tx1"/>
          </a:fontRef>
        </p:style>
      </p:cxnSp>
      <p:sp>
        <p:nvSpPr>
          <p:cNvPr id="25" name="Rechthoek 24">
            <a:extLst>
              <a:ext uri="{FF2B5EF4-FFF2-40B4-BE49-F238E27FC236}">
                <a16:creationId xmlns:a16="http://schemas.microsoft.com/office/drawing/2014/main" id="{5F66B4CC-214B-A6D0-FE9A-F4514DF5F3AF}"/>
              </a:ext>
            </a:extLst>
          </p:cNvPr>
          <p:cNvSpPr/>
          <p:nvPr/>
        </p:nvSpPr>
        <p:spPr>
          <a:xfrm>
            <a:off x="8690946" y="2948136"/>
            <a:ext cx="1101584" cy="523220"/>
          </a:xfrm>
          <a:prstGeom prst="rect">
            <a:avLst/>
          </a:prstGeom>
          <a:noFill/>
        </p:spPr>
        <p:txBody>
          <a:bodyPr wrap="none" lIns="91440" tIns="45720" rIns="91440" bIns="45720">
            <a:spAutoFit/>
          </a:bodyPr>
          <a:lstStyle/>
          <a:p>
            <a:pPr algn="ctr"/>
            <a:r>
              <a:rPr lang="nl-NL" sz="2800" b="0" cap="none" spc="0" dirty="0">
                <a:ln w="0"/>
                <a:solidFill>
                  <a:schemeClr val="bg1"/>
                </a:solidFill>
                <a:effectLst>
                  <a:outerShdw blurRad="38100" dist="19050" dir="2700000" algn="tl" rotWithShape="0">
                    <a:schemeClr val="dk1">
                      <a:alpha val="40000"/>
                    </a:schemeClr>
                  </a:outerShdw>
                </a:effectLst>
              </a:rPr>
              <a:t>Speler</a:t>
            </a:r>
          </a:p>
        </p:txBody>
      </p:sp>
      <p:sp>
        <p:nvSpPr>
          <p:cNvPr id="26" name="Rechthoek 25">
            <a:extLst>
              <a:ext uri="{FF2B5EF4-FFF2-40B4-BE49-F238E27FC236}">
                <a16:creationId xmlns:a16="http://schemas.microsoft.com/office/drawing/2014/main" id="{8CB2CC6E-6D70-0D2F-215E-1C130C8F907C}"/>
              </a:ext>
            </a:extLst>
          </p:cNvPr>
          <p:cNvSpPr/>
          <p:nvPr/>
        </p:nvSpPr>
        <p:spPr>
          <a:xfrm>
            <a:off x="10001002" y="2951946"/>
            <a:ext cx="1391728" cy="954107"/>
          </a:xfrm>
          <a:prstGeom prst="rect">
            <a:avLst/>
          </a:prstGeom>
          <a:noFill/>
        </p:spPr>
        <p:txBody>
          <a:bodyPr wrap="none" lIns="91440" tIns="45720" rIns="91440" bIns="45720">
            <a:spAutoFit/>
          </a:bodyPr>
          <a:lstStyle/>
          <a:p>
            <a:pPr algn="ctr"/>
            <a:r>
              <a:rPr lang="nl-NL" sz="2800" b="0" cap="none" spc="0" dirty="0">
                <a:ln w="0"/>
                <a:solidFill>
                  <a:schemeClr val="bg1"/>
                </a:solidFill>
                <a:effectLst>
                  <a:outerShdw blurRad="38100" dist="19050" dir="2700000" algn="tl" rotWithShape="0">
                    <a:schemeClr val="dk1">
                      <a:alpha val="40000"/>
                    </a:schemeClr>
                  </a:outerShdw>
                </a:effectLst>
              </a:rPr>
              <a:t>Scheids-</a:t>
            </a:r>
            <a:br>
              <a:rPr lang="nl-NL" sz="2800" b="0" cap="none" spc="0" dirty="0">
                <a:ln w="0"/>
                <a:solidFill>
                  <a:schemeClr val="bg1"/>
                </a:solidFill>
                <a:effectLst>
                  <a:outerShdw blurRad="38100" dist="19050" dir="2700000" algn="tl" rotWithShape="0">
                    <a:schemeClr val="dk1">
                      <a:alpha val="40000"/>
                    </a:schemeClr>
                  </a:outerShdw>
                </a:effectLst>
              </a:rPr>
            </a:br>
            <a:r>
              <a:rPr lang="nl-NL" sz="2800" b="0" cap="none" spc="0" dirty="0">
                <a:ln w="0"/>
                <a:solidFill>
                  <a:schemeClr val="bg1"/>
                </a:solidFill>
                <a:effectLst>
                  <a:outerShdw blurRad="38100" dist="19050" dir="2700000" algn="tl" rotWithShape="0">
                    <a:schemeClr val="dk1">
                      <a:alpha val="40000"/>
                    </a:schemeClr>
                  </a:outerShdw>
                </a:effectLst>
              </a:rPr>
              <a:t>rechter</a:t>
            </a:r>
          </a:p>
        </p:txBody>
      </p:sp>
      <p:sp>
        <p:nvSpPr>
          <p:cNvPr id="27" name="Rechthoek 26">
            <a:extLst>
              <a:ext uri="{FF2B5EF4-FFF2-40B4-BE49-F238E27FC236}">
                <a16:creationId xmlns:a16="http://schemas.microsoft.com/office/drawing/2014/main" id="{8A674DED-CA06-DF0B-24E2-CC7562A50B5D}"/>
              </a:ext>
            </a:extLst>
          </p:cNvPr>
          <p:cNvSpPr/>
          <p:nvPr/>
        </p:nvSpPr>
        <p:spPr>
          <a:xfrm>
            <a:off x="10696866" y="4195505"/>
            <a:ext cx="1238096" cy="523220"/>
          </a:xfrm>
          <a:prstGeom prst="rect">
            <a:avLst/>
          </a:prstGeom>
          <a:noFill/>
        </p:spPr>
        <p:txBody>
          <a:bodyPr wrap="none" lIns="91440" tIns="45720" rIns="91440" bIns="45720">
            <a:spAutoFit/>
          </a:bodyPr>
          <a:lstStyle/>
          <a:p>
            <a:pPr algn="ctr"/>
            <a:r>
              <a:rPr lang="nl-NL" sz="2800" b="0" cap="none" spc="0" dirty="0">
                <a:ln w="0"/>
                <a:solidFill>
                  <a:schemeClr val="bg1"/>
                </a:solidFill>
                <a:effectLst>
                  <a:outerShdw blurRad="38100" dist="19050" dir="2700000" algn="tl" rotWithShape="0">
                    <a:schemeClr val="dk1">
                      <a:alpha val="40000"/>
                    </a:schemeClr>
                  </a:outerShdw>
                </a:effectLst>
              </a:rPr>
              <a:t>Ouders</a:t>
            </a:r>
          </a:p>
        </p:txBody>
      </p:sp>
      <p:sp>
        <p:nvSpPr>
          <p:cNvPr id="29" name="Rechthoek 28">
            <a:extLst>
              <a:ext uri="{FF2B5EF4-FFF2-40B4-BE49-F238E27FC236}">
                <a16:creationId xmlns:a16="http://schemas.microsoft.com/office/drawing/2014/main" id="{EF1C36CB-6912-6F8A-5C73-B2E1B266E608}"/>
              </a:ext>
            </a:extLst>
          </p:cNvPr>
          <p:cNvSpPr/>
          <p:nvPr/>
        </p:nvSpPr>
        <p:spPr>
          <a:xfrm>
            <a:off x="7916105" y="4195134"/>
            <a:ext cx="1932966" cy="523220"/>
          </a:xfrm>
          <a:prstGeom prst="rect">
            <a:avLst/>
          </a:prstGeom>
          <a:noFill/>
        </p:spPr>
        <p:txBody>
          <a:bodyPr wrap="none" lIns="91440" tIns="45720" rIns="91440" bIns="45720">
            <a:spAutoFit/>
          </a:bodyPr>
          <a:lstStyle/>
          <a:p>
            <a:pPr algn="ctr"/>
            <a:r>
              <a:rPr lang="nl-NL" sz="2800" b="0" cap="none" spc="0" dirty="0">
                <a:ln w="0"/>
                <a:solidFill>
                  <a:schemeClr val="bg1"/>
                </a:solidFill>
                <a:effectLst>
                  <a:outerShdw blurRad="38100" dist="19050" dir="2700000" algn="tl" rotWithShape="0">
                    <a:schemeClr val="dk1">
                      <a:alpha val="40000"/>
                    </a:schemeClr>
                  </a:outerShdw>
                </a:effectLst>
              </a:rPr>
              <a:t>Coördinator</a:t>
            </a:r>
          </a:p>
        </p:txBody>
      </p:sp>
      <p:sp>
        <p:nvSpPr>
          <p:cNvPr id="32" name="Rechthoek 31">
            <a:extLst>
              <a:ext uri="{FF2B5EF4-FFF2-40B4-BE49-F238E27FC236}">
                <a16:creationId xmlns:a16="http://schemas.microsoft.com/office/drawing/2014/main" id="{D41E60C4-405E-060B-3AA3-97549D699A3E}"/>
              </a:ext>
            </a:extLst>
          </p:cNvPr>
          <p:cNvSpPr/>
          <p:nvPr/>
        </p:nvSpPr>
        <p:spPr>
          <a:xfrm>
            <a:off x="8589473" y="5379976"/>
            <a:ext cx="1318759" cy="523220"/>
          </a:xfrm>
          <a:prstGeom prst="rect">
            <a:avLst/>
          </a:prstGeom>
          <a:noFill/>
        </p:spPr>
        <p:txBody>
          <a:bodyPr wrap="none" lIns="91440" tIns="45720" rIns="91440" bIns="45720">
            <a:spAutoFit/>
          </a:bodyPr>
          <a:lstStyle/>
          <a:p>
            <a:pPr algn="ctr"/>
            <a:r>
              <a:rPr lang="nl-NL" sz="2800" b="0" cap="none" spc="0" dirty="0">
                <a:ln w="0"/>
                <a:solidFill>
                  <a:schemeClr val="bg1"/>
                </a:solidFill>
                <a:effectLst>
                  <a:outerShdw blurRad="38100" dist="19050" dir="2700000" algn="tl" rotWithShape="0">
                    <a:schemeClr val="dk1">
                      <a:alpha val="40000"/>
                    </a:schemeClr>
                  </a:outerShdw>
                </a:effectLst>
              </a:rPr>
              <a:t>Bestuur</a:t>
            </a:r>
          </a:p>
        </p:txBody>
      </p:sp>
      <p:sp>
        <p:nvSpPr>
          <p:cNvPr id="33" name="Rechthoek 32">
            <a:extLst>
              <a:ext uri="{FF2B5EF4-FFF2-40B4-BE49-F238E27FC236}">
                <a16:creationId xmlns:a16="http://schemas.microsoft.com/office/drawing/2014/main" id="{8B9E403A-0B1B-92A5-B150-330CA3463FD9}"/>
              </a:ext>
            </a:extLst>
          </p:cNvPr>
          <p:cNvSpPr/>
          <p:nvPr/>
        </p:nvSpPr>
        <p:spPr>
          <a:xfrm>
            <a:off x="10300602" y="5379976"/>
            <a:ext cx="1200200" cy="523220"/>
          </a:xfrm>
          <a:prstGeom prst="rect">
            <a:avLst/>
          </a:prstGeom>
          <a:noFill/>
        </p:spPr>
        <p:txBody>
          <a:bodyPr wrap="none" lIns="91440" tIns="45720" rIns="91440" bIns="45720">
            <a:spAutoFit/>
          </a:bodyPr>
          <a:lstStyle/>
          <a:p>
            <a:pPr algn="ctr"/>
            <a:r>
              <a:rPr lang="nl-NL" sz="2800" b="0" cap="none" spc="0" dirty="0">
                <a:ln w="0"/>
                <a:solidFill>
                  <a:schemeClr val="bg1"/>
                </a:solidFill>
                <a:effectLst>
                  <a:outerShdw blurRad="38100" dist="19050" dir="2700000" algn="tl" rotWithShape="0">
                    <a:schemeClr val="dk1">
                      <a:alpha val="40000"/>
                    </a:schemeClr>
                  </a:outerShdw>
                </a:effectLst>
              </a:rPr>
              <a:t>Trainer</a:t>
            </a:r>
          </a:p>
        </p:txBody>
      </p:sp>
    </p:spTree>
    <p:extLst>
      <p:ext uri="{BB962C8B-B14F-4D97-AF65-F5344CB8AC3E}">
        <p14:creationId xmlns:p14="http://schemas.microsoft.com/office/powerpoint/2010/main" val="37010443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1262A063-55EC-0C55-DB7E-C09F51EA21C0}"/>
              </a:ext>
            </a:extLst>
          </p:cNvPr>
          <p:cNvSpPr>
            <a:spLocks noGrp="1"/>
          </p:cNvSpPr>
          <p:nvPr>
            <p:ph idx="1"/>
          </p:nvPr>
        </p:nvSpPr>
        <p:spPr>
          <a:xfrm>
            <a:off x="838200" y="2731398"/>
            <a:ext cx="10515600" cy="4351338"/>
          </a:xfrm>
        </p:spPr>
        <p:txBody>
          <a:bodyPr>
            <a:normAutofit/>
          </a:bodyPr>
          <a:lstStyle/>
          <a:p>
            <a:pPr marL="0" indent="0" algn="ctr">
              <a:buNone/>
            </a:pPr>
            <a:r>
              <a:rPr lang="nl-NL" sz="3200" b="1" dirty="0"/>
              <a:t>Hoe komen we tot </a:t>
            </a:r>
            <a:br>
              <a:rPr lang="nl-NL" sz="3200" b="1" dirty="0"/>
            </a:br>
            <a:r>
              <a:rPr lang="nl-NL" sz="3200" b="1" dirty="0"/>
              <a:t>topwedstrijden? </a:t>
            </a:r>
            <a:br>
              <a:rPr lang="nl-NL" sz="3200" b="1" dirty="0"/>
            </a:br>
            <a:r>
              <a:rPr lang="nl-NL" sz="3200" b="1" dirty="0"/>
              <a:t>Elke week!</a:t>
            </a:r>
          </a:p>
        </p:txBody>
      </p:sp>
      <p:sp>
        <p:nvSpPr>
          <p:cNvPr id="4" name="Tijdelijke aanduiding voor datum 3">
            <a:extLst>
              <a:ext uri="{FF2B5EF4-FFF2-40B4-BE49-F238E27FC236}">
                <a16:creationId xmlns:a16="http://schemas.microsoft.com/office/drawing/2014/main" id="{86C30599-EF18-81B0-056E-FD5A0DFE5E88}"/>
              </a:ext>
            </a:extLst>
          </p:cNvPr>
          <p:cNvSpPr>
            <a:spLocks noGrp="1"/>
          </p:cNvSpPr>
          <p:nvPr>
            <p:ph type="dt" sz="half" idx="10"/>
          </p:nvPr>
        </p:nvSpPr>
        <p:spPr/>
        <p:txBody>
          <a:bodyPr/>
          <a:lstStyle/>
          <a:p>
            <a:r>
              <a:rPr lang="en-US" dirty="0"/>
              <a:t>13/12/2023</a:t>
            </a:r>
          </a:p>
        </p:txBody>
      </p:sp>
      <p:sp>
        <p:nvSpPr>
          <p:cNvPr id="5" name="Tijdelijke aanduiding voor voettekst 4">
            <a:extLst>
              <a:ext uri="{FF2B5EF4-FFF2-40B4-BE49-F238E27FC236}">
                <a16:creationId xmlns:a16="http://schemas.microsoft.com/office/drawing/2014/main" id="{38FDF7CC-1D24-EF08-CB59-2DFB1FD7EFB6}"/>
              </a:ext>
            </a:extLst>
          </p:cNvPr>
          <p:cNvSpPr>
            <a:spLocks noGrp="1"/>
          </p:cNvSpPr>
          <p:nvPr>
            <p:ph type="ftr" sz="quarter" idx="11"/>
          </p:nvPr>
        </p:nvSpPr>
        <p:spPr/>
        <p:txBody>
          <a:bodyPr/>
          <a:lstStyle/>
          <a:p>
            <a:r>
              <a:rPr lang="en-US"/>
              <a:t>Ouderavond Sportclub Susteren</a:t>
            </a:r>
          </a:p>
        </p:txBody>
      </p:sp>
      <p:sp>
        <p:nvSpPr>
          <p:cNvPr id="6" name="Tijdelijke aanduiding voor dianummer 5">
            <a:extLst>
              <a:ext uri="{FF2B5EF4-FFF2-40B4-BE49-F238E27FC236}">
                <a16:creationId xmlns:a16="http://schemas.microsoft.com/office/drawing/2014/main" id="{FD4484BD-4655-B574-21F7-1128A651D4E2}"/>
              </a:ext>
            </a:extLst>
          </p:cNvPr>
          <p:cNvSpPr>
            <a:spLocks noGrp="1"/>
          </p:cNvSpPr>
          <p:nvPr>
            <p:ph type="sldNum" sz="quarter" idx="12"/>
          </p:nvPr>
        </p:nvSpPr>
        <p:spPr/>
        <p:txBody>
          <a:bodyPr/>
          <a:lstStyle/>
          <a:p>
            <a:fld id="{483CFA06-2800-426F-8D9C-A6DCA381DC2B}" type="slidenum">
              <a:rPr lang="en-US" smtClean="0"/>
              <a:t>9</a:t>
            </a:fld>
            <a:endParaRPr lang="en-US"/>
          </a:p>
        </p:txBody>
      </p:sp>
    </p:spTree>
    <p:extLst>
      <p:ext uri="{BB962C8B-B14F-4D97-AF65-F5344CB8AC3E}">
        <p14:creationId xmlns:p14="http://schemas.microsoft.com/office/powerpoint/2010/main" val="26151391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7777</TotalTime>
  <Words>1053</Words>
  <Application>Microsoft Office PowerPoint</Application>
  <PresentationFormat>Breedbeeld</PresentationFormat>
  <Paragraphs>195</Paragraphs>
  <Slides>16</Slides>
  <Notes>0</Notes>
  <HiddenSlides>0</HiddenSlides>
  <MMClips>0</MMClips>
  <ScaleCrop>false</ScaleCrop>
  <HeadingPairs>
    <vt:vector size="4" baseType="variant">
      <vt:variant>
        <vt:lpstr>Thema</vt:lpstr>
      </vt:variant>
      <vt:variant>
        <vt:i4>1</vt:i4>
      </vt:variant>
      <vt:variant>
        <vt:lpstr>Diatitels</vt:lpstr>
      </vt:variant>
      <vt:variant>
        <vt:i4>16</vt:i4>
      </vt:variant>
    </vt:vector>
  </HeadingPairs>
  <TitlesOfParts>
    <vt:vector size="17" baseType="lpstr">
      <vt:lpstr>Office Theme</vt:lpstr>
      <vt:lpstr>Ouderavond </vt:lpstr>
      <vt:lpstr>Inhoud</vt:lpstr>
      <vt:lpstr>Doel van deze avond</vt:lpstr>
      <vt:lpstr>Voetbalzaken Jeugd</vt:lpstr>
      <vt:lpstr>Bij een topwedstrijd denk ik aan: </vt:lpstr>
      <vt:lpstr>Wekelijkse groepsapp bij coördinatoren</vt:lpstr>
      <vt:lpstr>4 belangrijke punten</vt:lpstr>
      <vt:lpstr>Wat mogen we verwachten bij een topwedstrijd? </vt:lpstr>
      <vt:lpstr>PowerPoint-presentatie</vt:lpstr>
      <vt:lpstr>Onze vereniging</vt:lpstr>
      <vt:lpstr>Gedragsregels</vt:lpstr>
      <vt:lpstr>Gedragsregels</vt:lpstr>
      <vt:lpstr>Belang van vrijwilligers</vt:lpstr>
      <vt:lpstr>Samen kunnen we meer….</vt:lpstr>
      <vt:lpstr>Vragen ? Tips? Ideeën?</vt:lpstr>
      <vt:lpstr>EINDSIGNAAL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Ouderavond</dc:title>
  <dc:creator>Versloot, Peter</dc:creator>
  <cp:lastModifiedBy>Niels Schonbrodt</cp:lastModifiedBy>
  <cp:revision>56</cp:revision>
  <dcterms:created xsi:type="dcterms:W3CDTF">2022-10-15T19:16:34Z</dcterms:created>
  <dcterms:modified xsi:type="dcterms:W3CDTF">2023-12-17T13:08:40Z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8bab56c-cb8e-4113-8624-e46783b0d95b_Enabled">
    <vt:lpwstr>true</vt:lpwstr>
  </property>
  <property fmtid="{D5CDD505-2E9C-101B-9397-08002B2CF9AE}" pid="3" name="MSIP_Label_c8bab56c-cb8e-4113-8624-e46783b0d95b_SetDate">
    <vt:lpwstr>2022-10-15T20:28:37Z</vt:lpwstr>
  </property>
  <property fmtid="{D5CDD505-2E9C-101B-9397-08002B2CF9AE}" pid="4" name="MSIP_Label_c8bab56c-cb8e-4113-8624-e46783b0d95b_Method">
    <vt:lpwstr>Privileged</vt:lpwstr>
  </property>
  <property fmtid="{D5CDD505-2E9C-101B-9397-08002B2CF9AE}" pid="5" name="MSIP_Label_c8bab56c-cb8e-4113-8624-e46783b0d95b_Name">
    <vt:lpwstr>Without Visual Marking_0</vt:lpwstr>
  </property>
  <property fmtid="{D5CDD505-2E9C-101B-9397-08002B2CF9AE}" pid="6" name="MSIP_Label_c8bab56c-cb8e-4113-8624-e46783b0d95b_SiteId">
    <vt:lpwstr>0e17f90f-88a3-4f93-a5d7-cc847cff307e</vt:lpwstr>
  </property>
  <property fmtid="{D5CDD505-2E9C-101B-9397-08002B2CF9AE}" pid="7" name="MSIP_Label_c8bab56c-cb8e-4113-8624-e46783b0d95b_ActionId">
    <vt:lpwstr>bfad6cc1-0840-457c-8019-174bb8bb9dd4</vt:lpwstr>
  </property>
  <property fmtid="{D5CDD505-2E9C-101B-9397-08002B2CF9AE}" pid="8" name="MSIP_Label_c8bab56c-cb8e-4113-8624-e46783b0d95b_ContentBits">
    <vt:lpwstr>0</vt:lpwstr>
  </property>
</Properties>
</file>